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2438338" rtl="0" fontAlgn="auto" latinLnBrk="0" hangingPunct="0">
      <a:lnSpc>
        <a:spcPct val="80000"/>
      </a:lnSpc>
      <a:spcBef>
        <a:spcPts val="420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000000"/>
        </a:solidFill>
        <a:effectLst/>
        <a:uFillTx/>
        <a:latin typeface="Proxima Nova Medium"/>
        <a:ea typeface="Proxima Nova Medium"/>
        <a:cs typeface="Proxima Nova Medium"/>
        <a:sym typeface="Proxima Nova Medium"/>
      </a:defRPr>
    </a:lvl1pPr>
    <a:lvl2pPr marL="0" marR="0" indent="457200" algn="l" defTabSz="2438338" rtl="0" fontAlgn="auto" latinLnBrk="0" hangingPunct="0">
      <a:lnSpc>
        <a:spcPct val="80000"/>
      </a:lnSpc>
      <a:spcBef>
        <a:spcPts val="420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000000"/>
        </a:solidFill>
        <a:effectLst/>
        <a:uFillTx/>
        <a:latin typeface="Proxima Nova Medium"/>
        <a:ea typeface="Proxima Nova Medium"/>
        <a:cs typeface="Proxima Nova Medium"/>
        <a:sym typeface="Proxima Nova Medium"/>
      </a:defRPr>
    </a:lvl2pPr>
    <a:lvl3pPr marL="0" marR="0" indent="914400" algn="l" defTabSz="2438338" rtl="0" fontAlgn="auto" latinLnBrk="0" hangingPunct="0">
      <a:lnSpc>
        <a:spcPct val="80000"/>
      </a:lnSpc>
      <a:spcBef>
        <a:spcPts val="420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000000"/>
        </a:solidFill>
        <a:effectLst/>
        <a:uFillTx/>
        <a:latin typeface="Proxima Nova Medium"/>
        <a:ea typeface="Proxima Nova Medium"/>
        <a:cs typeface="Proxima Nova Medium"/>
        <a:sym typeface="Proxima Nova Medium"/>
      </a:defRPr>
    </a:lvl3pPr>
    <a:lvl4pPr marL="0" marR="0" indent="1371600" algn="l" defTabSz="2438338" rtl="0" fontAlgn="auto" latinLnBrk="0" hangingPunct="0">
      <a:lnSpc>
        <a:spcPct val="80000"/>
      </a:lnSpc>
      <a:spcBef>
        <a:spcPts val="420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000000"/>
        </a:solidFill>
        <a:effectLst/>
        <a:uFillTx/>
        <a:latin typeface="Proxima Nova Medium"/>
        <a:ea typeface="Proxima Nova Medium"/>
        <a:cs typeface="Proxima Nova Medium"/>
        <a:sym typeface="Proxima Nova Medium"/>
      </a:defRPr>
    </a:lvl4pPr>
    <a:lvl5pPr marL="0" marR="0" indent="1828800" algn="l" defTabSz="2438338" rtl="0" fontAlgn="auto" latinLnBrk="0" hangingPunct="0">
      <a:lnSpc>
        <a:spcPct val="80000"/>
      </a:lnSpc>
      <a:spcBef>
        <a:spcPts val="420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000000"/>
        </a:solidFill>
        <a:effectLst/>
        <a:uFillTx/>
        <a:latin typeface="Proxima Nova Medium"/>
        <a:ea typeface="Proxima Nova Medium"/>
        <a:cs typeface="Proxima Nova Medium"/>
        <a:sym typeface="Proxima Nova Medium"/>
      </a:defRPr>
    </a:lvl5pPr>
    <a:lvl6pPr marL="0" marR="0" indent="2286000" algn="l" defTabSz="2438338" rtl="0" fontAlgn="auto" latinLnBrk="0" hangingPunct="0">
      <a:lnSpc>
        <a:spcPct val="80000"/>
      </a:lnSpc>
      <a:spcBef>
        <a:spcPts val="420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000000"/>
        </a:solidFill>
        <a:effectLst/>
        <a:uFillTx/>
        <a:latin typeface="Proxima Nova Medium"/>
        <a:ea typeface="Proxima Nova Medium"/>
        <a:cs typeface="Proxima Nova Medium"/>
        <a:sym typeface="Proxima Nova Medium"/>
      </a:defRPr>
    </a:lvl6pPr>
    <a:lvl7pPr marL="0" marR="0" indent="2743200" algn="l" defTabSz="2438338" rtl="0" fontAlgn="auto" latinLnBrk="0" hangingPunct="0">
      <a:lnSpc>
        <a:spcPct val="80000"/>
      </a:lnSpc>
      <a:spcBef>
        <a:spcPts val="420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000000"/>
        </a:solidFill>
        <a:effectLst/>
        <a:uFillTx/>
        <a:latin typeface="Proxima Nova Medium"/>
        <a:ea typeface="Proxima Nova Medium"/>
        <a:cs typeface="Proxima Nova Medium"/>
        <a:sym typeface="Proxima Nova Medium"/>
      </a:defRPr>
    </a:lvl7pPr>
    <a:lvl8pPr marL="0" marR="0" indent="3200400" algn="l" defTabSz="2438338" rtl="0" fontAlgn="auto" latinLnBrk="0" hangingPunct="0">
      <a:lnSpc>
        <a:spcPct val="80000"/>
      </a:lnSpc>
      <a:spcBef>
        <a:spcPts val="420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000000"/>
        </a:solidFill>
        <a:effectLst/>
        <a:uFillTx/>
        <a:latin typeface="Proxima Nova Medium"/>
        <a:ea typeface="Proxima Nova Medium"/>
        <a:cs typeface="Proxima Nova Medium"/>
        <a:sym typeface="Proxima Nova Medium"/>
      </a:defRPr>
    </a:lvl8pPr>
    <a:lvl9pPr marL="0" marR="0" indent="3657600" algn="l" defTabSz="2438338" rtl="0" fontAlgn="auto" latinLnBrk="0" hangingPunct="0">
      <a:lnSpc>
        <a:spcPct val="80000"/>
      </a:lnSpc>
      <a:spcBef>
        <a:spcPts val="420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000000"/>
        </a:solidFill>
        <a:effectLst/>
        <a:uFillTx/>
        <a:latin typeface="Proxima Nova Medium"/>
        <a:ea typeface="Proxima Nova Medium"/>
        <a:cs typeface="Proxima Nova Medium"/>
        <a:sym typeface="Proxima Nova Medium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D"/>
          </a:solidFill>
        </a:fill>
      </a:tcStyle>
    </a:band2H>
    <a:firstCol>
      <a:tcTxStyle b="on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chemeClr val="accent1">
              <a:hueOff val="-398243"/>
              <a:satOff val="23908"/>
              <a:lumOff val="10782"/>
            </a:schemeClr>
          </a:solidFill>
        </a:fill>
      </a:tcStyle>
    </a:band2H>
    <a:firstCol>
      <a:tcTxStyle b="on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B9CBD3"/>
          </a:solidFill>
        </a:fill>
      </a:tcStyle>
    </a:firstCol>
    <a:lastRow>
      <a:tcTxStyle b="off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254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Proxima Nova"/>
          <a:ea typeface="Proxima Nova"/>
          <a:cs typeface="Proxima Nova"/>
        </a:font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7FA2B6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6DDDC"/>
          </a:solidFill>
        </a:fill>
      </a:tcStyle>
    </a:band2H>
    <a:firstCol>
      <a:tcTxStyle b="on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chemeClr val="accent4"/>
          </a:solidFill>
        </a:fill>
      </a:tcStyle>
    </a:firstCol>
    <a:lastRow>
      <a:tcTxStyle b="off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254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Proxima Nova"/>
          <a:ea typeface="Proxima Nova"/>
          <a:cs typeface="Proxima Nov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DF6581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F6F7F2"/>
          </a:solidFill>
        </a:fill>
      </a:tcStyle>
    </a:wholeTbl>
    <a:band2H>
      <a:tcTxStyle b="def" i="def"/>
      <a:tcStyle>
        <a:tcBdr/>
        <a:fill>
          <a:solidFill>
            <a:schemeClr val="accent6">
              <a:hueOff val="887465"/>
              <a:satOff val="-30004"/>
              <a:lumOff val="6094"/>
            </a:schemeClr>
          </a:solidFill>
        </a:fill>
      </a:tcStyle>
    </a:band2H>
    <a:firstCol>
      <a:tcTxStyle b="on" i="off">
        <a:font>
          <a:latin typeface="Proxima Nova"/>
          <a:ea typeface="Proxima Nova"/>
          <a:cs typeface="Proxima Nov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430252"/>
              <a:satOff val="-18978"/>
              <a:lumOff val="-19473"/>
            </a:schemeClr>
          </a:solidFill>
        </a:fill>
      </a:tcStyle>
    </a:firstCol>
    <a:lastRow>
      <a:tcTxStyle b="off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F6F7F2"/>
          </a:solidFill>
        </a:fill>
      </a:tcStyle>
    </a:lastRow>
    <a:firstRow>
      <a:tcTxStyle b="on" i="off">
        <a:font>
          <a:latin typeface="Proxima Nova"/>
          <a:ea typeface="Proxima Nova"/>
          <a:cs typeface="Proxima Nov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827A37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chemeClr val="accent3">
              <a:satOff val="-3883"/>
              <a:lumOff val="14670"/>
            </a:schemeClr>
          </a:solidFill>
        </a:fill>
      </a:tcStyle>
    </a:wholeTbl>
    <a:band2H>
      <a:tcTxStyle b="def" i="def"/>
      <a:tcStyle>
        <a:tcBdr/>
        <a:fill>
          <a:solidFill>
            <a:srgbClr val="B5AEC4"/>
          </a:solidFill>
        </a:fill>
      </a:tcStyle>
    </a:band2H>
    <a:firstCol>
      <a:tcTxStyle b="on" i="off">
        <a:font>
          <a:latin typeface="Proxima Nova"/>
          <a:ea typeface="Proxima Nova"/>
          <a:cs typeface="Proxima Nov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8C78A6"/>
          </a:solidFill>
        </a:fill>
      </a:tcStyle>
    </a:firstCol>
    <a:lastRow>
      <a:tcTxStyle b="on" i="off">
        <a:font>
          <a:latin typeface="Proxima Nova"/>
          <a:ea typeface="Proxima Nova"/>
          <a:cs typeface="Proxima Nov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614B97"/>
          </a:solidFill>
        </a:fill>
      </a:tcStyle>
    </a:lastRow>
    <a:firstRow>
      <a:tcTxStyle b="on" i="off">
        <a:font>
          <a:latin typeface="Proxima Nova"/>
          <a:ea typeface="Proxima Nova"/>
          <a:cs typeface="Proxima Nov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614B97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D"/>
          </a:solidFill>
        </a:fill>
      </a:tcStyle>
    </a:band2H>
    <a:firstCol>
      <a:tcTxStyle b="on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D5D5D5"/>
          </a:solidFill>
        </a:fill>
      </a:tcStyle>
    </a:firstCol>
    <a:lastRow>
      <a:tcTxStyle b="on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254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Proxima Nova"/>
          <a:ea typeface="Proxima Nova"/>
          <a:cs typeface="Proxima Nova"/>
        </a:font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92929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1" name="Shape 181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uthor and Date"/>
          <p:cNvSpPr txBox="1"/>
          <p:nvPr>
            <p:ph type="body" sz="quarter" idx="21" hasCustomPrompt="1"/>
          </p:nvPr>
        </p:nvSpPr>
        <p:spPr>
          <a:xfrm>
            <a:off x="2057400" y="11229761"/>
            <a:ext cx="20269200" cy="845948"/>
          </a:xfrm>
          <a:prstGeom prst="rect">
            <a:avLst/>
          </a:prstGeom>
        </p:spPr>
        <p:txBody>
          <a:bodyPr/>
          <a:lstStyle/>
          <a:p>
            <a:pPr/>
            <a:r>
              <a:t>Author and Date</a:t>
            </a:r>
          </a:p>
        </p:txBody>
      </p:sp>
      <p:sp>
        <p:nvSpPr>
          <p:cNvPr id="13" name="Presentation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Presentation Title</a:t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Rectangle"/>
          <p:cNvSpPr/>
          <p:nvPr/>
        </p:nvSpPr>
        <p:spPr>
          <a:xfrm>
            <a:off x="1008907" y="1067048"/>
            <a:ext cx="22378886" cy="11581904"/>
          </a:xfrm>
          <a:prstGeom prst="rect">
            <a:avLst/>
          </a:prstGeom>
          <a:solidFill>
            <a:schemeClr val="accent5">
              <a:hueOff val="-246905"/>
              <a:satOff val="-77181"/>
              <a:lumOff val="20457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5431">
              <a:lnSpc>
                <a:spcPct val="120000"/>
              </a:lnSpc>
              <a:spcBef>
                <a:spcPts val="0"/>
              </a:spcBef>
              <a:defRPr spc="-59" sz="3000">
                <a:solidFill>
                  <a:srgbClr val="FFFFFF"/>
                </a:solidFill>
                <a:latin typeface="Canela Deck Bold"/>
                <a:ea typeface="Canela Deck Bold"/>
                <a:cs typeface="Canela Deck Bold"/>
                <a:sym typeface="Canela Deck Bold"/>
              </a:defRPr>
            </a:pPr>
          </a:p>
        </p:txBody>
      </p:sp>
      <p:sp>
        <p:nvSpPr>
          <p:cNvPr id="107" name="Slide Subtitle"/>
          <p:cNvSpPr txBox="1"/>
          <p:nvPr>
            <p:ph type="body" sz="quarter" idx="21" hasCustomPrompt="1"/>
          </p:nvPr>
        </p:nvSpPr>
        <p:spPr>
          <a:xfrm>
            <a:off x="2057400" y="3232086"/>
            <a:ext cx="20269200" cy="845948"/>
          </a:xfrm>
          <a:prstGeom prst="rect">
            <a:avLst/>
          </a:prstGeom>
        </p:spPr>
        <p:txBody>
          <a:bodyPr/>
          <a:lstStyle/>
          <a:p>
            <a:pPr/>
            <a:r>
              <a:t>Slide Subtitle</a:t>
            </a:r>
          </a:p>
        </p:txBody>
      </p:sp>
      <p:sp>
        <p:nvSpPr>
          <p:cNvPr id="108" name="Slide Title"/>
          <p:cNvSpPr txBox="1"/>
          <p:nvPr>
            <p:ph type="title" hasCustomPrompt="1"/>
          </p:nvPr>
        </p:nvSpPr>
        <p:spPr>
          <a:xfrm>
            <a:off x="2057400" y="1060698"/>
            <a:ext cx="20269200" cy="2272842"/>
          </a:xfrm>
          <a:prstGeom prst="rect">
            <a:avLst/>
          </a:prstGeom>
        </p:spPr>
        <p:txBody>
          <a:bodyPr/>
          <a:lstStyle>
            <a:lvl1pPr>
              <a:lnSpc>
                <a:spcPct val="70000"/>
              </a:lnSpc>
              <a:defRPr sz="8200"/>
            </a:lvl1pPr>
          </a:lstStyle>
          <a:p>
            <a:pPr/>
            <a:r>
              <a:t>Slide Title</a:t>
            </a:r>
          </a:p>
        </p:txBody>
      </p:sp>
      <p:sp>
        <p:nvSpPr>
          <p:cNvPr id="10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Rectangle"/>
          <p:cNvSpPr/>
          <p:nvPr/>
        </p:nvSpPr>
        <p:spPr>
          <a:xfrm>
            <a:off x="12197605" y="1065312"/>
            <a:ext cx="11184585" cy="11585376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5431">
              <a:lnSpc>
                <a:spcPct val="120000"/>
              </a:lnSpc>
              <a:spcBef>
                <a:spcPts val="0"/>
              </a:spcBef>
              <a:defRPr spc="-59" sz="3000">
                <a:solidFill>
                  <a:srgbClr val="FFFFFF"/>
                </a:solidFill>
                <a:latin typeface="Canela Deck Bold"/>
                <a:ea typeface="Canela Deck Bold"/>
                <a:cs typeface="Canela Deck Bold"/>
                <a:sym typeface="Canela Deck Bold"/>
              </a:defRPr>
            </a:pPr>
          </a:p>
        </p:txBody>
      </p:sp>
      <p:sp>
        <p:nvSpPr>
          <p:cNvPr id="117" name="Rectangle"/>
          <p:cNvSpPr/>
          <p:nvPr/>
        </p:nvSpPr>
        <p:spPr>
          <a:xfrm>
            <a:off x="1003299" y="2076549"/>
            <a:ext cx="11194307" cy="9556552"/>
          </a:xfrm>
          <a:prstGeom prst="rect">
            <a:avLst/>
          </a:prstGeom>
          <a:solidFill>
            <a:schemeClr val="accent3">
              <a:satOff val="-3883"/>
              <a:lumOff val="14670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5431">
              <a:lnSpc>
                <a:spcPct val="120000"/>
              </a:lnSpc>
              <a:spcBef>
                <a:spcPts val="0"/>
              </a:spcBef>
              <a:defRPr spc="-59" sz="3000">
                <a:solidFill>
                  <a:srgbClr val="FFFFFF"/>
                </a:solidFill>
                <a:latin typeface="Canela Deck Bold"/>
                <a:ea typeface="Canela Deck Bold"/>
                <a:cs typeface="Canela Deck Bold"/>
                <a:sym typeface="Canela Deck Bold"/>
              </a:defRPr>
            </a:pPr>
          </a:p>
        </p:txBody>
      </p:sp>
      <p:sp>
        <p:nvSpPr>
          <p:cNvPr id="118" name="Body Level One…"/>
          <p:cNvSpPr txBox="1"/>
          <p:nvPr>
            <p:ph type="body" sz="quarter" idx="1" hasCustomPrompt="1"/>
          </p:nvPr>
        </p:nvSpPr>
        <p:spPr>
          <a:xfrm>
            <a:off x="13496600" y="4331487"/>
            <a:ext cx="9049076" cy="5492985"/>
          </a:xfrm>
          <a:prstGeom prst="rect">
            <a:avLst/>
          </a:prstGeom>
        </p:spPr>
        <p:txBody>
          <a:bodyPr/>
          <a:lstStyle>
            <a:lvl1pPr algn="l">
              <a:lnSpc>
                <a:spcPct val="100000"/>
              </a:lnSpc>
              <a:spcBef>
                <a:spcPts val="3200"/>
              </a:spcBef>
              <a:defRPr spc="-39" sz="4000"/>
            </a:lvl1pPr>
            <a:lvl2pPr algn="l">
              <a:lnSpc>
                <a:spcPct val="100000"/>
              </a:lnSpc>
              <a:spcBef>
                <a:spcPts val="3200"/>
              </a:spcBef>
              <a:defRPr spc="-39" sz="4000"/>
            </a:lvl2pPr>
            <a:lvl3pPr algn="l">
              <a:lnSpc>
                <a:spcPct val="100000"/>
              </a:lnSpc>
              <a:spcBef>
                <a:spcPts val="3200"/>
              </a:spcBef>
              <a:defRPr spc="-39" sz="4000"/>
            </a:lvl3pPr>
            <a:lvl4pPr algn="l">
              <a:lnSpc>
                <a:spcPct val="100000"/>
              </a:lnSpc>
              <a:spcBef>
                <a:spcPts val="3200"/>
              </a:spcBef>
              <a:defRPr spc="-39" sz="4000"/>
            </a:lvl4pPr>
            <a:lvl5pPr algn="l">
              <a:lnSpc>
                <a:spcPct val="100000"/>
              </a:lnSpc>
              <a:spcBef>
                <a:spcPts val="3200"/>
              </a:spcBef>
              <a:defRPr spc="-39" sz="4000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9" name="Agenda Title"/>
          <p:cNvSpPr txBox="1"/>
          <p:nvPr>
            <p:ph type="title" hasCustomPrompt="1"/>
          </p:nvPr>
        </p:nvSpPr>
        <p:spPr>
          <a:xfrm>
            <a:off x="1676400" y="5865318"/>
            <a:ext cx="9829800" cy="1733018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70000"/>
              </a:lnSpc>
              <a:defRPr sz="8200"/>
            </a:lvl1pPr>
          </a:lstStyle>
          <a:p>
            <a:pPr/>
            <a:r>
              <a:t>Agenda Title</a:t>
            </a:r>
          </a:p>
        </p:txBody>
      </p:sp>
      <p:sp>
        <p:nvSpPr>
          <p:cNvPr id="12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Rectangle"/>
          <p:cNvSpPr/>
          <p:nvPr/>
        </p:nvSpPr>
        <p:spPr>
          <a:xfrm>
            <a:off x="999500" y="1067048"/>
            <a:ext cx="22378886" cy="11581904"/>
          </a:xfrm>
          <a:prstGeom prst="rect">
            <a:avLst/>
          </a:prstGeom>
          <a:solidFill>
            <a:schemeClr val="accent5">
              <a:hueOff val="-246905"/>
              <a:satOff val="-77181"/>
              <a:lumOff val="20457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5431">
              <a:lnSpc>
                <a:spcPct val="120000"/>
              </a:lnSpc>
              <a:spcBef>
                <a:spcPts val="0"/>
              </a:spcBef>
              <a:defRPr spc="-59" sz="3000">
                <a:solidFill>
                  <a:srgbClr val="FFFFFF"/>
                </a:solidFill>
                <a:latin typeface="Canela Deck Bold"/>
                <a:ea typeface="Canela Deck Bold"/>
                <a:cs typeface="Canela Deck Bold"/>
                <a:sym typeface="Canela Deck Bold"/>
              </a:defRPr>
            </a:pPr>
          </a:p>
        </p:txBody>
      </p:sp>
      <p:sp>
        <p:nvSpPr>
          <p:cNvPr id="128" name="Body Level One…"/>
          <p:cNvSpPr txBox="1"/>
          <p:nvPr>
            <p:ph type="body" sz="half" idx="1" hasCustomPrompt="1"/>
          </p:nvPr>
        </p:nvSpPr>
        <p:spPr>
          <a:xfrm>
            <a:off x="2057400" y="4261880"/>
            <a:ext cx="20269200" cy="5061561"/>
          </a:xfrm>
          <a:prstGeom prst="rect">
            <a:avLst/>
          </a:prstGeom>
        </p:spPr>
        <p:txBody>
          <a:bodyPr/>
          <a:lstStyle>
            <a:lvl1pPr>
              <a:defRPr b="0" sz="12000">
                <a:latin typeface="Canela Regular"/>
                <a:ea typeface="Canela Regular"/>
                <a:cs typeface="Canela Regular"/>
                <a:sym typeface="Canela Regular"/>
              </a:defRPr>
            </a:lvl1pPr>
            <a:lvl2pPr>
              <a:defRPr b="0" sz="12000">
                <a:latin typeface="Canela Regular"/>
                <a:ea typeface="Canela Regular"/>
                <a:cs typeface="Canela Regular"/>
                <a:sym typeface="Canela Regular"/>
              </a:defRPr>
            </a:lvl2pPr>
            <a:lvl3pPr>
              <a:defRPr b="0" sz="12000">
                <a:latin typeface="Canela Regular"/>
                <a:ea typeface="Canela Regular"/>
                <a:cs typeface="Canela Regular"/>
                <a:sym typeface="Canela Regular"/>
              </a:defRPr>
            </a:lvl3pPr>
            <a:lvl4pPr>
              <a:defRPr b="0" sz="12000">
                <a:latin typeface="Canela Regular"/>
                <a:ea typeface="Canela Regular"/>
                <a:cs typeface="Canela Regular"/>
                <a:sym typeface="Canela Regular"/>
              </a:defRPr>
            </a:lvl4pPr>
            <a:lvl5pPr>
              <a:defRPr b="0" sz="12000">
                <a:latin typeface="Canela Regular"/>
                <a:ea typeface="Canela Regular"/>
                <a:cs typeface="Canela Regular"/>
                <a:sym typeface="Canela Regular"/>
              </a:defRPr>
            </a:lvl5pPr>
          </a:lstStyle>
          <a:p>
            <a:pPr/>
            <a:r>
              <a:t>Statement 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2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Rectangle"/>
          <p:cNvSpPr/>
          <p:nvPr/>
        </p:nvSpPr>
        <p:spPr>
          <a:xfrm>
            <a:off x="1008907" y="1066849"/>
            <a:ext cx="22378886" cy="11582302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5431">
              <a:lnSpc>
                <a:spcPct val="120000"/>
              </a:lnSpc>
              <a:spcBef>
                <a:spcPts val="0"/>
              </a:spcBef>
              <a:defRPr spc="-59" sz="3000">
                <a:solidFill>
                  <a:srgbClr val="FFFFFF"/>
                </a:solidFill>
                <a:latin typeface="Canela Deck Bold"/>
                <a:ea typeface="Canela Deck Bold"/>
                <a:cs typeface="Canela Deck Bold"/>
                <a:sym typeface="Canela Deck Bold"/>
              </a:defRPr>
            </a:pPr>
          </a:p>
        </p:txBody>
      </p:sp>
      <p:sp>
        <p:nvSpPr>
          <p:cNvPr id="137" name="Fact information"/>
          <p:cNvSpPr txBox="1"/>
          <p:nvPr>
            <p:ph type="body" sz="quarter" idx="21" hasCustomPrompt="1"/>
          </p:nvPr>
        </p:nvSpPr>
        <p:spPr>
          <a:xfrm>
            <a:off x="2057400" y="8113450"/>
            <a:ext cx="20269200" cy="845948"/>
          </a:xfrm>
          <a:prstGeom prst="rect">
            <a:avLst/>
          </a:prstGeom>
        </p:spPr>
        <p:txBody>
          <a:bodyPr anchor="t"/>
          <a:lstStyle/>
          <a:p>
            <a:pPr/>
            <a:r>
              <a:t>Fact information</a:t>
            </a:r>
          </a:p>
        </p:txBody>
      </p:sp>
      <p:sp>
        <p:nvSpPr>
          <p:cNvPr id="138" name="Body Level One…"/>
          <p:cNvSpPr txBox="1"/>
          <p:nvPr>
            <p:ph type="body" sz="half" idx="1" hasCustomPrompt="1"/>
          </p:nvPr>
        </p:nvSpPr>
        <p:spPr>
          <a:xfrm>
            <a:off x="2057400" y="3498790"/>
            <a:ext cx="20269200" cy="4814114"/>
          </a:xfrm>
          <a:prstGeom prst="rect">
            <a:avLst/>
          </a:prstGeom>
        </p:spPr>
        <p:txBody>
          <a:bodyPr anchor="b"/>
          <a:lstStyle>
            <a:lvl1pPr defTabSz="2438338">
              <a:lnSpc>
                <a:spcPct val="80000"/>
              </a:lnSpc>
              <a:defRPr b="0" spc="-500" sz="25000">
                <a:latin typeface="+mn-lt"/>
                <a:ea typeface="+mn-ea"/>
                <a:cs typeface="+mn-cs"/>
                <a:sym typeface="Canela Bold"/>
              </a:defRPr>
            </a:lvl1pPr>
            <a:lvl2pPr defTabSz="2438338">
              <a:lnSpc>
                <a:spcPct val="80000"/>
              </a:lnSpc>
              <a:defRPr b="0" spc="-500" sz="25000">
                <a:latin typeface="+mn-lt"/>
                <a:ea typeface="+mn-ea"/>
                <a:cs typeface="+mn-cs"/>
                <a:sym typeface="Canela Bold"/>
              </a:defRPr>
            </a:lvl2pPr>
            <a:lvl3pPr defTabSz="2438338">
              <a:lnSpc>
                <a:spcPct val="80000"/>
              </a:lnSpc>
              <a:defRPr b="0" spc="-500" sz="25000">
                <a:latin typeface="+mn-lt"/>
                <a:ea typeface="+mn-ea"/>
                <a:cs typeface="+mn-cs"/>
                <a:sym typeface="Canela Bold"/>
              </a:defRPr>
            </a:lvl3pPr>
            <a:lvl4pPr defTabSz="2438338">
              <a:lnSpc>
                <a:spcPct val="80000"/>
              </a:lnSpc>
              <a:defRPr b="0" spc="-500" sz="25000">
                <a:latin typeface="+mn-lt"/>
                <a:ea typeface="+mn-ea"/>
                <a:cs typeface="+mn-cs"/>
                <a:sym typeface="Canela Bold"/>
              </a:defRPr>
            </a:lvl4pPr>
            <a:lvl5pPr defTabSz="2438338">
              <a:lnSpc>
                <a:spcPct val="80000"/>
              </a:lnSpc>
              <a:defRPr b="0" spc="-500" sz="25000">
                <a:latin typeface="+mn-lt"/>
                <a:ea typeface="+mn-ea"/>
                <a:cs typeface="+mn-cs"/>
                <a:sym typeface="Canela Bold"/>
              </a:defRPr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3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Rectangle"/>
          <p:cNvSpPr/>
          <p:nvPr/>
        </p:nvSpPr>
        <p:spPr>
          <a:xfrm>
            <a:off x="1008907" y="1064171"/>
            <a:ext cx="22378886" cy="11587658"/>
          </a:xfrm>
          <a:prstGeom prst="rect">
            <a:avLst/>
          </a:prstGeom>
          <a:solidFill>
            <a:srgbClr val="D3B9BD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5431">
              <a:lnSpc>
                <a:spcPct val="120000"/>
              </a:lnSpc>
              <a:spcBef>
                <a:spcPts val="0"/>
              </a:spcBef>
              <a:defRPr spc="-59" sz="3000">
                <a:solidFill>
                  <a:srgbClr val="FFFFFF"/>
                </a:solidFill>
                <a:latin typeface="Canela Deck Bold"/>
                <a:ea typeface="Canela Deck Bold"/>
                <a:cs typeface="Canela Deck Bold"/>
                <a:sym typeface="Canela Deck Bold"/>
              </a:defRPr>
            </a:pPr>
          </a:p>
        </p:txBody>
      </p:sp>
      <p:sp>
        <p:nvSpPr>
          <p:cNvPr id="147" name="Body Level One…"/>
          <p:cNvSpPr txBox="1"/>
          <p:nvPr>
            <p:ph type="body" sz="quarter" idx="1" hasCustomPrompt="1"/>
          </p:nvPr>
        </p:nvSpPr>
        <p:spPr>
          <a:xfrm>
            <a:off x="5737745" y="5549900"/>
            <a:ext cx="12908510" cy="2628900"/>
          </a:xfrm>
          <a:prstGeom prst="rect">
            <a:avLst/>
          </a:prstGeom>
        </p:spPr>
        <p:txBody>
          <a:bodyPr/>
          <a:lstStyle>
            <a:lvl1pPr marL="320204" indent="-320204" algn="l" defTabSz="355600">
              <a:lnSpc>
                <a:spcPct val="80000"/>
              </a:lnSpc>
              <a:defRPr b="0" sz="7000">
                <a:latin typeface="Canela Deck Regular"/>
                <a:ea typeface="Canela Deck Regular"/>
                <a:cs typeface="Canela Deck Regular"/>
                <a:sym typeface="Canela Deck Regular"/>
              </a:defRPr>
            </a:lvl1pPr>
            <a:lvl2pPr marL="320204" indent="136995" algn="l" defTabSz="355600">
              <a:lnSpc>
                <a:spcPct val="80000"/>
              </a:lnSpc>
              <a:defRPr b="0" sz="7000">
                <a:latin typeface="Canela Deck Regular"/>
                <a:ea typeface="Canela Deck Regular"/>
                <a:cs typeface="Canela Deck Regular"/>
                <a:sym typeface="Canela Deck Regular"/>
              </a:defRPr>
            </a:lvl2pPr>
            <a:lvl3pPr marL="320204" indent="594195" algn="l" defTabSz="355600">
              <a:lnSpc>
                <a:spcPct val="80000"/>
              </a:lnSpc>
              <a:defRPr b="0" sz="7000">
                <a:latin typeface="Canela Deck Regular"/>
                <a:ea typeface="Canela Deck Regular"/>
                <a:cs typeface="Canela Deck Regular"/>
                <a:sym typeface="Canela Deck Regular"/>
              </a:defRPr>
            </a:lvl3pPr>
            <a:lvl4pPr marL="320204" indent="1051395" algn="l" defTabSz="355600">
              <a:lnSpc>
                <a:spcPct val="80000"/>
              </a:lnSpc>
              <a:defRPr b="0" sz="7000">
                <a:latin typeface="Canela Deck Regular"/>
                <a:ea typeface="Canela Deck Regular"/>
                <a:cs typeface="Canela Deck Regular"/>
                <a:sym typeface="Canela Deck Regular"/>
              </a:defRPr>
            </a:lvl4pPr>
            <a:lvl5pPr marL="320204" indent="1508595" algn="l" defTabSz="355600">
              <a:lnSpc>
                <a:spcPct val="80000"/>
              </a:lnSpc>
              <a:defRPr b="0" sz="7000">
                <a:latin typeface="Canela Deck Regular"/>
                <a:ea typeface="Canela Deck Regular"/>
                <a:cs typeface="Canela Deck Regular"/>
                <a:sym typeface="Canela Deck Regular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8" name="Attribution"/>
          <p:cNvSpPr txBox="1"/>
          <p:nvPr>
            <p:ph type="body" sz="quarter" idx="21" hasCustomPrompt="1"/>
          </p:nvPr>
        </p:nvSpPr>
        <p:spPr>
          <a:xfrm>
            <a:off x="6100233" y="9999201"/>
            <a:ext cx="12546022" cy="508001"/>
          </a:xfrm>
          <a:prstGeom prst="rect">
            <a:avLst/>
          </a:prstGeom>
        </p:spPr>
        <p:txBody>
          <a:bodyPr anchor="t"/>
          <a:lstStyle>
            <a:lvl1pPr algn="l" defTabSz="355600">
              <a:lnSpc>
                <a:spcPct val="140000"/>
              </a:lnSpc>
              <a:defRPr spc="26" sz="2700"/>
            </a:lvl1pPr>
          </a:lstStyle>
          <a:p>
            <a:pPr/>
            <a:r>
              <a:t>Attribution</a:t>
            </a:r>
          </a:p>
        </p:txBody>
      </p:sp>
      <p:sp>
        <p:nvSpPr>
          <p:cNvPr id="1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Colorful pile of crushed makeup on a grey background"/>
          <p:cNvSpPr/>
          <p:nvPr>
            <p:ph type="pic" idx="21"/>
          </p:nvPr>
        </p:nvSpPr>
        <p:spPr>
          <a:xfrm>
            <a:off x="12128500" y="-1638300"/>
            <a:ext cx="11341100" cy="1701165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57" name="Close-up view of a makeup palette "/>
          <p:cNvSpPr/>
          <p:nvPr>
            <p:ph type="pic" idx="22"/>
          </p:nvPr>
        </p:nvSpPr>
        <p:spPr>
          <a:xfrm>
            <a:off x="1003300" y="-4737100"/>
            <a:ext cx="11201401" cy="168148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58" name="Close-up view of crushed makeup and a makeup brush"/>
          <p:cNvSpPr/>
          <p:nvPr>
            <p:ph type="pic" idx="23"/>
          </p:nvPr>
        </p:nvSpPr>
        <p:spPr>
          <a:xfrm>
            <a:off x="1003300" y="1344083"/>
            <a:ext cx="11201400" cy="1680633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59" name="Slide Number"/>
          <p:cNvSpPr txBox="1"/>
          <p:nvPr>
            <p:ph type="sldNum" sz="quarter" idx="2"/>
          </p:nvPr>
        </p:nvSpPr>
        <p:spPr>
          <a:xfrm>
            <a:off x="12043207" y="13131800"/>
            <a:ext cx="307544" cy="3429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Lipstick of various shades arranged in rows"/>
          <p:cNvSpPr/>
          <p:nvPr>
            <p:ph type="pic" idx="21"/>
          </p:nvPr>
        </p:nvSpPr>
        <p:spPr>
          <a:xfrm>
            <a:off x="800100" y="253554"/>
            <a:ext cx="22783800" cy="1523931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6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Eight chunks of lipstick in various shades on a black background"/>
          <p:cNvSpPr/>
          <p:nvPr>
            <p:ph type="pic" idx="21"/>
          </p:nvPr>
        </p:nvSpPr>
        <p:spPr>
          <a:xfrm>
            <a:off x="1003300" y="-606362"/>
            <a:ext cx="22364700" cy="1489065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2" name="Author and Date"/>
          <p:cNvSpPr txBox="1"/>
          <p:nvPr>
            <p:ph type="body" sz="quarter" idx="22" hasCustomPrompt="1"/>
          </p:nvPr>
        </p:nvSpPr>
        <p:spPr>
          <a:xfrm>
            <a:off x="2057400" y="11229761"/>
            <a:ext cx="20269200" cy="84594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Author and Date</a:t>
            </a:r>
          </a:p>
        </p:txBody>
      </p:sp>
      <p:sp>
        <p:nvSpPr>
          <p:cNvPr id="23" name="Presentation Title"/>
          <p:cNvSpPr txBox="1"/>
          <p:nvPr>
            <p:ph type="title" hasCustomPrompt="1"/>
          </p:nvPr>
        </p:nvSpPr>
        <p:spPr>
          <a:xfrm>
            <a:off x="2057400" y="2865468"/>
            <a:ext cx="20269200" cy="53594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Presentation Title</a:t>
            </a:r>
          </a:p>
        </p:txBody>
      </p:sp>
      <p:sp>
        <p:nvSpPr>
          <p:cNvPr id="24" name="Slide Number"/>
          <p:cNvSpPr txBox="1"/>
          <p:nvPr>
            <p:ph type="sldNum" sz="quarter" idx="2"/>
          </p:nvPr>
        </p:nvSpPr>
        <p:spPr>
          <a:xfrm>
            <a:off x="12039599" y="13131800"/>
            <a:ext cx="307544" cy="3429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lorful pile of crushed makeup on a grey background"/>
          <p:cNvSpPr/>
          <p:nvPr>
            <p:ph type="pic" idx="21"/>
          </p:nvPr>
        </p:nvSpPr>
        <p:spPr>
          <a:xfrm>
            <a:off x="12192000" y="-1540805"/>
            <a:ext cx="11188700" cy="1678305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2" name="Rectangle"/>
          <p:cNvSpPr/>
          <p:nvPr/>
        </p:nvSpPr>
        <p:spPr>
          <a:xfrm>
            <a:off x="1008955" y="1064815"/>
            <a:ext cx="11190189" cy="11586370"/>
          </a:xfrm>
          <a:prstGeom prst="rect">
            <a:avLst/>
          </a:prstGeom>
          <a:solidFill>
            <a:srgbClr val="D3B9BD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5431">
              <a:lnSpc>
                <a:spcPct val="120000"/>
              </a:lnSpc>
              <a:spcBef>
                <a:spcPts val="0"/>
              </a:spcBef>
              <a:defRPr spc="-59" sz="3000">
                <a:solidFill>
                  <a:srgbClr val="FFFFFF"/>
                </a:solidFill>
                <a:latin typeface="Canela Deck Bold"/>
                <a:ea typeface="Canela Deck Bold"/>
                <a:cs typeface="Canela Deck Bold"/>
                <a:sym typeface="Canela Deck Bold"/>
              </a:defRPr>
            </a:pPr>
          </a:p>
        </p:txBody>
      </p:sp>
      <p:sp>
        <p:nvSpPr>
          <p:cNvPr id="33" name="Author and Date"/>
          <p:cNvSpPr txBox="1"/>
          <p:nvPr>
            <p:ph type="body" sz="quarter" idx="22" hasCustomPrompt="1"/>
          </p:nvPr>
        </p:nvSpPr>
        <p:spPr>
          <a:xfrm>
            <a:off x="1803400" y="11229761"/>
            <a:ext cx="9601200" cy="845948"/>
          </a:xfrm>
          <a:prstGeom prst="rect">
            <a:avLst/>
          </a:prstGeom>
        </p:spPr>
        <p:txBody>
          <a:bodyPr/>
          <a:lstStyle/>
          <a:p>
            <a:pPr/>
            <a:r>
              <a:t>Author and Date</a:t>
            </a:r>
          </a:p>
        </p:txBody>
      </p:sp>
      <p:sp>
        <p:nvSpPr>
          <p:cNvPr id="34" name="Slide Title"/>
          <p:cNvSpPr txBox="1"/>
          <p:nvPr>
            <p:ph type="title" hasCustomPrompt="1"/>
          </p:nvPr>
        </p:nvSpPr>
        <p:spPr>
          <a:xfrm>
            <a:off x="1803400" y="4483100"/>
            <a:ext cx="9601200" cy="4191000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70000"/>
              </a:lnSpc>
              <a:defRPr sz="12000"/>
            </a:lvl1pPr>
          </a:lstStyle>
          <a:p>
            <a:pPr/>
            <a:r>
              <a:t>Slide Title</a:t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12039599" y="13131800"/>
            <a:ext cx="307544" cy="3429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"/>
          <p:cNvSpPr/>
          <p:nvPr/>
        </p:nvSpPr>
        <p:spPr>
          <a:xfrm>
            <a:off x="1008907" y="1067048"/>
            <a:ext cx="22378886" cy="11581904"/>
          </a:xfrm>
          <a:prstGeom prst="rect">
            <a:avLst/>
          </a:prstGeom>
          <a:solidFill>
            <a:schemeClr val="accent5">
              <a:hueOff val="-246905"/>
              <a:satOff val="-77181"/>
              <a:lumOff val="20457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5431">
              <a:lnSpc>
                <a:spcPct val="120000"/>
              </a:lnSpc>
              <a:spcBef>
                <a:spcPts val="0"/>
              </a:spcBef>
              <a:defRPr spc="-59" sz="3000">
                <a:solidFill>
                  <a:srgbClr val="FFFFFF"/>
                </a:solidFill>
                <a:latin typeface="Canela Deck Bold"/>
                <a:ea typeface="Canela Deck Bold"/>
                <a:cs typeface="Canela Deck Bold"/>
                <a:sym typeface="Canela Deck Bold"/>
              </a:defRPr>
            </a:pPr>
          </a:p>
        </p:txBody>
      </p:sp>
      <p:sp>
        <p:nvSpPr>
          <p:cNvPr id="43" name="Slide Subtitle"/>
          <p:cNvSpPr txBox="1"/>
          <p:nvPr>
            <p:ph type="body" sz="quarter" idx="21" hasCustomPrompt="1"/>
          </p:nvPr>
        </p:nvSpPr>
        <p:spPr>
          <a:xfrm>
            <a:off x="2057400" y="3232086"/>
            <a:ext cx="20269200" cy="845948"/>
          </a:xfrm>
          <a:prstGeom prst="rect">
            <a:avLst/>
          </a:prstGeom>
        </p:spPr>
        <p:txBody>
          <a:bodyPr/>
          <a:lstStyle/>
          <a:p>
            <a:pPr/>
            <a:r>
              <a:t>Slide Subtitle</a:t>
            </a:r>
          </a:p>
        </p:txBody>
      </p:sp>
      <p:sp>
        <p:nvSpPr>
          <p:cNvPr id="44" name="Slide Title"/>
          <p:cNvSpPr txBox="1"/>
          <p:nvPr>
            <p:ph type="title" hasCustomPrompt="1"/>
          </p:nvPr>
        </p:nvSpPr>
        <p:spPr>
          <a:xfrm>
            <a:off x="2057400" y="1060698"/>
            <a:ext cx="20269200" cy="2279402"/>
          </a:xfrm>
          <a:prstGeom prst="rect">
            <a:avLst/>
          </a:prstGeom>
        </p:spPr>
        <p:txBody>
          <a:bodyPr/>
          <a:lstStyle>
            <a:lvl1pPr>
              <a:lnSpc>
                <a:spcPct val="70000"/>
              </a:lnSpc>
              <a:defRPr sz="8200"/>
            </a:lvl1pPr>
          </a:lstStyle>
          <a:p>
            <a:pPr/>
            <a:r>
              <a:t>Slide Title</a:t>
            </a:r>
          </a:p>
        </p:txBody>
      </p:sp>
      <p:sp>
        <p:nvSpPr>
          <p:cNvPr id="45" name="Body Level One…"/>
          <p:cNvSpPr txBox="1"/>
          <p:nvPr>
            <p:ph type="body" idx="1" hasCustomPrompt="1"/>
          </p:nvPr>
        </p:nvSpPr>
        <p:spPr>
          <a:xfrm>
            <a:off x="2056037" y="4647009"/>
            <a:ext cx="20271926" cy="6957368"/>
          </a:xfrm>
          <a:prstGeom prst="rect">
            <a:avLst/>
          </a:prstGeom>
        </p:spPr>
        <p:txBody>
          <a:bodyPr anchor="t"/>
          <a:lstStyle>
            <a:lvl1pPr marL="4445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b="0" sz="4000">
                <a:latin typeface="Proxima Nova Medium"/>
                <a:ea typeface="Proxima Nova Medium"/>
                <a:cs typeface="Proxima Nova Medium"/>
                <a:sym typeface="Proxima Nova Medium"/>
              </a:defRPr>
            </a:lvl1pPr>
            <a:lvl2pPr marL="8890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b="0" sz="4000">
                <a:latin typeface="Proxima Nova Medium"/>
                <a:ea typeface="Proxima Nova Medium"/>
                <a:cs typeface="Proxima Nova Medium"/>
                <a:sym typeface="Proxima Nova Medium"/>
              </a:defRPr>
            </a:lvl2pPr>
            <a:lvl3pPr marL="13335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b="0" sz="4000">
                <a:latin typeface="Proxima Nova Medium"/>
                <a:ea typeface="Proxima Nova Medium"/>
                <a:cs typeface="Proxima Nova Medium"/>
                <a:sym typeface="Proxima Nova Medium"/>
              </a:defRPr>
            </a:lvl3pPr>
            <a:lvl4pPr marL="17780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b="0" sz="4000">
                <a:latin typeface="Proxima Nova Medium"/>
                <a:ea typeface="Proxima Nova Medium"/>
                <a:cs typeface="Proxima Nova Medium"/>
                <a:sym typeface="Proxima Nova Medium"/>
              </a:defRPr>
            </a:lvl4pPr>
            <a:lvl5pPr marL="22225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b="0" sz="4000">
                <a:latin typeface="Proxima Nova Medium"/>
                <a:ea typeface="Proxima Nova Medium"/>
                <a:cs typeface="Proxima Nova Medium"/>
                <a:sym typeface="Proxima Nova Medium"/>
              </a:defRPr>
            </a:lvl5pPr>
          </a:lstStyle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"/>
          <p:cNvSpPr/>
          <p:nvPr/>
        </p:nvSpPr>
        <p:spPr>
          <a:xfrm>
            <a:off x="12192000" y="2079724"/>
            <a:ext cx="11188700" cy="9550401"/>
          </a:xfrm>
          <a:prstGeom prst="rect">
            <a:avLst/>
          </a:prstGeom>
          <a:solidFill>
            <a:srgbClr val="D3B9BD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5431">
              <a:lnSpc>
                <a:spcPct val="120000"/>
              </a:lnSpc>
              <a:spcBef>
                <a:spcPts val="0"/>
              </a:spcBef>
              <a:defRPr spc="-59" sz="3000">
                <a:solidFill>
                  <a:srgbClr val="FFFFFF"/>
                </a:solidFill>
                <a:latin typeface="Canela Deck Bold"/>
                <a:ea typeface="Canela Deck Bold"/>
                <a:cs typeface="Canela Deck Bold"/>
                <a:sym typeface="Canela Deck Bold"/>
              </a:defRPr>
            </a:pPr>
          </a:p>
        </p:txBody>
      </p:sp>
      <p:sp>
        <p:nvSpPr>
          <p:cNvPr id="54" name="Rectangle"/>
          <p:cNvSpPr/>
          <p:nvPr/>
        </p:nvSpPr>
        <p:spPr>
          <a:xfrm>
            <a:off x="1008906" y="1067048"/>
            <a:ext cx="11190188" cy="11581904"/>
          </a:xfrm>
          <a:prstGeom prst="rect">
            <a:avLst/>
          </a:prstGeom>
          <a:solidFill>
            <a:schemeClr val="accent5">
              <a:hueOff val="-246905"/>
              <a:satOff val="-77181"/>
              <a:lumOff val="20457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5431">
              <a:lnSpc>
                <a:spcPct val="120000"/>
              </a:lnSpc>
              <a:spcBef>
                <a:spcPts val="0"/>
              </a:spcBef>
              <a:defRPr spc="-59" sz="3000">
                <a:solidFill>
                  <a:srgbClr val="FFFFFF"/>
                </a:solidFill>
                <a:latin typeface="Canela Deck Bold"/>
                <a:ea typeface="Canela Deck Bold"/>
                <a:cs typeface="Canela Deck Bold"/>
                <a:sym typeface="Canela Deck Bold"/>
              </a:defRPr>
            </a:pPr>
          </a:p>
        </p:txBody>
      </p:sp>
      <p:sp>
        <p:nvSpPr>
          <p:cNvPr id="55" name="Body Level One…"/>
          <p:cNvSpPr txBox="1"/>
          <p:nvPr>
            <p:ph type="body" idx="1" hasCustomPrompt="1"/>
          </p:nvPr>
        </p:nvSpPr>
        <p:spPr>
          <a:xfrm>
            <a:off x="2058458" y="3677751"/>
            <a:ext cx="20264297" cy="6956178"/>
          </a:xfrm>
          <a:prstGeom prst="rect">
            <a:avLst/>
          </a:prstGeom>
        </p:spPr>
        <p:txBody>
          <a:bodyPr numCol="2" spcCol="2314058" anchor="t"/>
          <a:lstStyle>
            <a:lvl1pPr marL="4445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b="0" sz="4000">
                <a:latin typeface="Proxima Nova Medium"/>
                <a:ea typeface="Proxima Nova Medium"/>
                <a:cs typeface="Proxima Nova Medium"/>
                <a:sym typeface="Proxima Nova Medium"/>
              </a:defRPr>
            </a:lvl1pPr>
            <a:lvl2pPr marL="8890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b="0" sz="4000">
                <a:latin typeface="Proxima Nova Medium"/>
                <a:ea typeface="Proxima Nova Medium"/>
                <a:cs typeface="Proxima Nova Medium"/>
                <a:sym typeface="Proxima Nova Medium"/>
              </a:defRPr>
            </a:lvl2pPr>
            <a:lvl3pPr marL="13335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b="0" sz="4000">
                <a:latin typeface="Proxima Nova Medium"/>
                <a:ea typeface="Proxima Nova Medium"/>
                <a:cs typeface="Proxima Nova Medium"/>
                <a:sym typeface="Proxima Nova Medium"/>
              </a:defRPr>
            </a:lvl3pPr>
            <a:lvl4pPr marL="17780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b="0" sz="4000">
                <a:latin typeface="Proxima Nova Medium"/>
                <a:ea typeface="Proxima Nova Medium"/>
                <a:cs typeface="Proxima Nova Medium"/>
                <a:sym typeface="Proxima Nova Medium"/>
              </a:defRPr>
            </a:lvl4pPr>
            <a:lvl5pPr marL="22225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b="0" sz="4000">
                <a:latin typeface="Proxima Nova Medium"/>
                <a:ea typeface="Proxima Nova Medium"/>
                <a:cs typeface="Proxima Nova Medium"/>
                <a:sym typeface="Proxima Nova Medium"/>
              </a:defRPr>
            </a:lvl5pPr>
          </a:lstStyle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6" name="Slide Number"/>
          <p:cNvSpPr txBox="1"/>
          <p:nvPr>
            <p:ph type="sldNum" sz="quarter" idx="2"/>
          </p:nvPr>
        </p:nvSpPr>
        <p:spPr>
          <a:xfrm>
            <a:off x="12044578" y="13131800"/>
            <a:ext cx="307544" cy="3429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Various makeup products on a pink background"/>
          <p:cNvSpPr/>
          <p:nvPr>
            <p:ph type="pic" idx="21"/>
          </p:nvPr>
        </p:nvSpPr>
        <p:spPr>
          <a:xfrm>
            <a:off x="11700889" y="-1027620"/>
            <a:ext cx="12288856" cy="150230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4" name="Rectangle"/>
          <p:cNvSpPr/>
          <p:nvPr/>
        </p:nvSpPr>
        <p:spPr>
          <a:xfrm>
            <a:off x="1008906" y="1067048"/>
            <a:ext cx="11190188" cy="11581904"/>
          </a:xfrm>
          <a:prstGeom prst="rect">
            <a:avLst/>
          </a:prstGeom>
          <a:solidFill>
            <a:schemeClr val="accent5">
              <a:hueOff val="-246905"/>
              <a:satOff val="-77181"/>
              <a:lumOff val="20457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5431">
              <a:lnSpc>
                <a:spcPct val="120000"/>
              </a:lnSpc>
              <a:spcBef>
                <a:spcPts val="0"/>
              </a:spcBef>
              <a:defRPr spc="-59" sz="3000">
                <a:solidFill>
                  <a:srgbClr val="FFFFFF"/>
                </a:solidFill>
                <a:latin typeface="Canela Deck Bold"/>
                <a:ea typeface="Canela Deck Bold"/>
                <a:cs typeface="Canela Deck Bold"/>
                <a:sym typeface="Canela Deck Bold"/>
              </a:defRPr>
            </a:pPr>
          </a:p>
        </p:txBody>
      </p:sp>
      <p:sp>
        <p:nvSpPr>
          <p:cNvPr id="65" name="Slide Subtitle"/>
          <p:cNvSpPr txBox="1"/>
          <p:nvPr>
            <p:ph type="body" sz="quarter" idx="22" hasCustomPrompt="1"/>
          </p:nvPr>
        </p:nvSpPr>
        <p:spPr>
          <a:xfrm>
            <a:off x="1802037" y="4375086"/>
            <a:ext cx="9603926" cy="845948"/>
          </a:xfrm>
          <a:prstGeom prst="rect">
            <a:avLst/>
          </a:prstGeom>
        </p:spPr>
        <p:txBody>
          <a:bodyPr/>
          <a:lstStyle/>
          <a:p>
            <a:pPr/>
            <a:r>
              <a:t>Slide Subtitle</a:t>
            </a:r>
          </a:p>
        </p:txBody>
      </p:sp>
      <p:sp>
        <p:nvSpPr>
          <p:cNvPr id="66" name="Slide Title"/>
          <p:cNvSpPr txBox="1"/>
          <p:nvPr>
            <p:ph type="title" hasCustomPrompt="1"/>
          </p:nvPr>
        </p:nvSpPr>
        <p:spPr>
          <a:xfrm>
            <a:off x="1802060" y="1640061"/>
            <a:ext cx="9601348" cy="2798379"/>
          </a:xfrm>
          <a:prstGeom prst="rect">
            <a:avLst/>
          </a:prstGeom>
        </p:spPr>
        <p:txBody>
          <a:bodyPr/>
          <a:lstStyle>
            <a:lvl1pPr>
              <a:lnSpc>
                <a:spcPct val="70000"/>
              </a:lnSpc>
              <a:defRPr sz="8200"/>
            </a:lvl1pPr>
          </a:lstStyle>
          <a:p>
            <a:pPr/>
            <a:r>
              <a:t>Slide Title</a:t>
            </a:r>
          </a:p>
        </p:txBody>
      </p:sp>
      <p:sp>
        <p:nvSpPr>
          <p:cNvPr id="67" name="Body Level One…"/>
          <p:cNvSpPr txBox="1"/>
          <p:nvPr>
            <p:ph type="body" sz="quarter" idx="1" hasCustomPrompt="1"/>
          </p:nvPr>
        </p:nvSpPr>
        <p:spPr>
          <a:xfrm>
            <a:off x="1802037" y="5778500"/>
            <a:ext cx="9596832" cy="6110784"/>
          </a:xfrm>
          <a:prstGeom prst="rect">
            <a:avLst/>
          </a:prstGeom>
        </p:spPr>
        <p:txBody>
          <a:bodyPr anchor="t"/>
          <a:lstStyle>
            <a:lvl1pPr marL="4445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b="0" sz="4000">
                <a:latin typeface="Proxima Nova Medium"/>
                <a:ea typeface="Proxima Nova Medium"/>
                <a:cs typeface="Proxima Nova Medium"/>
                <a:sym typeface="Proxima Nova Medium"/>
              </a:defRPr>
            </a:lvl1pPr>
            <a:lvl2pPr marL="8890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b="0" sz="4000">
                <a:latin typeface="Proxima Nova Medium"/>
                <a:ea typeface="Proxima Nova Medium"/>
                <a:cs typeface="Proxima Nova Medium"/>
                <a:sym typeface="Proxima Nova Medium"/>
              </a:defRPr>
            </a:lvl2pPr>
            <a:lvl3pPr marL="13335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b="0" sz="4000">
                <a:latin typeface="Proxima Nova Medium"/>
                <a:ea typeface="Proxima Nova Medium"/>
                <a:cs typeface="Proxima Nova Medium"/>
                <a:sym typeface="Proxima Nova Medium"/>
              </a:defRPr>
            </a:lvl3pPr>
            <a:lvl4pPr marL="17780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b="0" sz="4000">
                <a:latin typeface="Proxima Nova Medium"/>
                <a:ea typeface="Proxima Nova Medium"/>
                <a:cs typeface="Proxima Nova Medium"/>
                <a:sym typeface="Proxima Nova Medium"/>
              </a:defRPr>
            </a:lvl4pPr>
            <a:lvl5pPr marL="22225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b="0" sz="4000">
                <a:latin typeface="Proxima Nova Medium"/>
                <a:ea typeface="Proxima Nova Medium"/>
                <a:cs typeface="Proxima Nova Medium"/>
                <a:sym typeface="Proxima Nova Medium"/>
              </a:defRPr>
            </a:lvl5pPr>
          </a:lstStyle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12044578" y="13131800"/>
            <a:ext cx="307544" cy="3429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, Bullets &amp; Live Video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"/>
          <p:cNvSpPr/>
          <p:nvPr/>
        </p:nvSpPr>
        <p:spPr>
          <a:xfrm>
            <a:off x="1008906" y="1067048"/>
            <a:ext cx="11190188" cy="11581904"/>
          </a:xfrm>
          <a:prstGeom prst="rect">
            <a:avLst/>
          </a:prstGeom>
          <a:solidFill>
            <a:schemeClr val="accent5">
              <a:hueOff val="-246905"/>
              <a:satOff val="-77181"/>
              <a:lumOff val="20457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5431">
              <a:lnSpc>
                <a:spcPct val="120000"/>
              </a:lnSpc>
              <a:spcBef>
                <a:spcPts val="0"/>
              </a:spcBef>
              <a:defRPr spc="-59" sz="3000">
                <a:solidFill>
                  <a:srgbClr val="FFFFFF"/>
                </a:solidFill>
                <a:latin typeface="Canela Deck Bold"/>
                <a:ea typeface="Canela Deck Bold"/>
                <a:cs typeface="Canela Deck Bold"/>
                <a:sym typeface="Canela Deck Bold"/>
              </a:defRPr>
            </a:pPr>
          </a:p>
        </p:txBody>
      </p:sp>
      <p:sp>
        <p:nvSpPr>
          <p:cNvPr id="76" name="Slide Subtitle"/>
          <p:cNvSpPr txBox="1"/>
          <p:nvPr>
            <p:ph type="body" sz="quarter" idx="21" hasCustomPrompt="1"/>
          </p:nvPr>
        </p:nvSpPr>
        <p:spPr>
          <a:xfrm>
            <a:off x="1802037" y="4375086"/>
            <a:ext cx="9603926" cy="845948"/>
          </a:xfrm>
          <a:prstGeom prst="rect">
            <a:avLst/>
          </a:prstGeom>
        </p:spPr>
        <p:txBody>
          <a:bodyPr/>
          <a:lstStyle/>
          <a:p>
            <a:pPr/>
            <a:r>
              <a:t>Slide Subtitle</a:t>
            </a:r>
          </a:p>
        </p:txBody>
      </p:sp>
      <p:sp>
        <p:nvSpPr>
          <p:cNvPr id="77" name="Slide Title"/>
          <p:cNvSpPr txBox="1"/>
          <p:nvPr>
            <p:ph type="title" hasCustomPrompt="1"/>
          </p:nvPr>
        </p:nvSpPr>
        <p:spPr>
          <a:xfrm>
            <a:off x="1802060" y="1640061"/>
            <a:ext cx="9601348" cy="2798379"/>
          </a:xfrm>
          <a:prstGeom prst="rect">
            <a:avLst/>
          </a:prstGeom>
        </p:spPr>
        <p:txBody>
          <a:bodyPr/>
          <a:lstStyle>
            <a:lvl1pPr>
              <a:lnSpc>
                <a:spcPct val="70000"/>
              </a:lnSpc>
              <a:defRPr sz="8200"/>
            </a:lvl1pPr>
          </a:lstStyle>
          <a:p>
            <a:pPr/>
            <a:r>
              <a:t>Slide Title</a:t>
            </a:r>
          </a:p>
        </p:txBody>
      </p:sp>
      <p:sp>
        <p:nvSpPr>
          <p:cNvPr id="78" name="Body Level One…"/>
          <p:cNvSpPr txBox="1"/>
          <p:nvPr>
            <p:ph type="body" sz="quarter" idx="1" hasCustomPrompt="1"/>
          </p:nvPr>
        </p:nvSpPr>
        <p:spPr>
          <a:xfrm>
            <a:off x="1802037" y="5778500"/>
            <a:ext cx="9596832" cy="6110784"/>
          </a:xfrm>
          <a:prstGeom prst="rect">
            <a:avLst/>
          </a:prstGeom>
        </p:spPr>
        <p:txBody>
          <a:bodyPr anchor="t"/>
          <a:lstStyle>
            <a:lvl1pPr marL="4445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b="0" sz="4000">
                <a:latin typeface="Proxima Nova Medium"/>
                <a:ea typeface="Proxima Nova Medium"/>
                <a:cs typeface="Proxima Nova Medium"/>
                <a:sym typeface="Proxima Nova Medium"/>
              </a:defRPr>
            </a:lvl1pPr>
            <a:lvl2pPr marL="8890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b="0" sz="4000">
                <a:latin typeface="Proxima Nova Medium"/>
                <a:ea typeface="Proxima Nova Medium"/>
                <a:cs typeface="Proxima Nova Medium"/>
                <a:sym typeface="Proxima Nova Medium"/>
              </a:defRPr>
            </a:lvl2pPr>
            <a:lvl3pPr marL="13335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b="0" sz="4000">
                <a:latin typeface="Proxima Nova Medium"/>
                <a:ea typeface="Proxima Nova Medium"/>
                <a:cs typeface="Proxima Nova Medium"/>
                <a:sym typeface="Proxima Nova Medium"/>
              </a:defRPr>
            </a:lvl3pPr>
            <a:lvl4pPr marL="17780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b="0" sz="4000">
                <a:latin typeface="Proxima Nova Medium"/>
                <a:ea typeface="Proxima Nova Medium"/>
                <a:cs typeface="Proxima Nova Medium"/>
                <a:sym typeface="Proxima Nova Medium"/>
              </a:defRPr>
            </a:lvl4pPr>
            <a:lvl5pPr marL="22225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b="0" sz="4000">
                <a:latin typeface="Proxima Nova Medium"/>
                <a:ea typeface="Proxima Nova Medium"/>
                <a:cs typeface="Proxima Nova Medium"/>
                <a:sym typeface="Proxima Nova Medium"/>
              </a:defRPr>
            </a:lvl5pPr>
          </a:lstStyle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79" name="Slide Number"/>
          <p:cNvSpPr txBox="1"/>
          <p:nvPr>
            <p:ph type="sldNum" sz="quarter" idx="2"/>
          </p:nvPr>
        </p:nvSpPr>
        <p:spPr>
          <a:xfrm>
            <a:off x="12044578" y="13131800"/>
            <a:ext cx="307544" cy="3429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, Bullets &amp; Live Video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Rectangle"/>
          <p:cNvSpPr/>
          <p:nvPr/>
        </p:nvSpPr>
        <p:spPr>
          <a:xfrm>
            <a:off x="1008906" y="1067048"/>
            <a:ext cx="11190188" cy="11581904"/>
          </a:xfrm>
          <a:prstGeom prst="rect">
            <a:avLst/>
          </a:prstGeom>
          <a:solidFill>
            <a:schemeClr val="accent5">
              <a:hueOff val="-246905"/>
              <a:satOff val="-77181"/>
              <a:lumOff val="20457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5431">
              <a:lnSpc>
                <a:spcPct val="120000"/>
              </a:lnSpc>
              <a:spcBef>
                <a:spcPts val="0"/>
              </a:spcBef>
              <a:defRPr spc="-59" sz="3000">
                <a:solidFill>
                  <a:srgbClr val="FFFFFF"/>
                </a:solidFill>
                <a:latin typeface="Canela Deck Bold"/>
                <a:ea typeface="Canela Deck Bold"/>
                <a:cs typeface="Canela Deck Bold"/>
                <a:sym typeface="Canela Deck Bold"/>
              </a:defRPr>
            </a:pPr>
          </a:p>
        </p:txBody>
      </p:sp>
      <p:sp>
        <p:nvSpPr>
          <p:cNvPr id="87" name="Slide Subtitle"/>
          <p:cNvSpPr txBox="1"/>
          <p:nvPr>
            <p:ph type="body" sz="quarter" idx="21" hasCustomPrompt="1"/>
          </p:nvPr>
        </p:nvSpPr>
        <p:spPr>
          <a:xfrm>
            <a:off x="1802037" y="4375086"/>
            <a:ext cx="9603926" cy="845948"/>
          </a:xfrm>
          <a:prstGeom prst="rect">
            <a:avLst/>
          </a:prstGeom>
        </p:spPr>
        <p:txBody>
          <a:bodyPr/>
          <a:lstStyle/>
          <a:p>
            <a:pPr/>
            <a:r>
              <a:t>Slide Subtitle</a:t>
            </a:r>
          </a:p>
        </p:txBody>
      </p:sp>
      <p:sp>
        <p:nvSpPr>
          <p:cNvPr id="88" name="Slide Title"/>
          <p:cNvSpPr txBox="1"/>
          <p:nvPr>
            <p:ph type="title" hasCustomPrompt="1"/>
          </p:nvPr>
        </p:nvSpPr>
        <p:spPr>
          <a:xfrm>
            <a:off x="1802060" y="1640061"/>
            <a:ext cx="9601348" cy="2798379"/>
          </a:xfrm>
          <a:prstGeom prst="rect">
            <a:avLst/>
          </a:prstGeom>
        </p:spPr>
        <p:txBody>
          <a:bodyPr/>
          <a:lstStyle>
            <a:lvl1pPr>
              <a:lnSpc>
                <a:spcPct val="70000"/>
              </a:lnSpc>
              <a:defRPr sz="8200"/>
            </a:lvl1pPr>
          </a:lstStyle>
          <a:p>
            <a:pPr/>
            <a:r>
              <a:t>Slide Title</a:t>
            </a:r>
          </a:p>
        </p:txBody>
      </p:sp>
      <p:sp>
        <p:nvSpPr>
          <p:cNvPr id="89" name="Body Level One…"/>
          <p:cNvSpPr txBox="1"/>
          <p:nvPr>
            <p:ph type="body" sz="quarter" idx="1" hasCustomPrompt="1"/>
          </p:nvPr>
        </p:nvSpPr>
        <p:spPr>
          <a:xfrm>
            <a:off x="1802037" y="5778500"/>
            <a:ext cx="9596832" cy="6110784"/>
          </a:xfrm>
          <a:prstGeom prst="rect">
            <a:avLst/>
          </a:prstGeom>
        </p:spPr>
        <p:txBody>
          <a:bodyPr anchor="t"/>
          <a:lstStyle>
            <a:lvl1pPr marL="4445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b="0" sz="4000">
                <a:latin typeface="Proxima Nova Medium"/>
                <a:ea typeface="Proxima Nova Medium"/>
                <a:cs typeface="Proxima Nova Medium"/>
                <a:sym typeface="Proxima Nova Medium"/>
              </a:defRPr>
            </a:lvl1pPr>
            <a:lvl2pPr marL="8890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b="0" sz="4000">
                <a:latin typeface="Proxima Nova Medium"/>
                <a:ea typeface="Proxima Nova Medium"/>
                <a:cs typeface="Proxima Nova Medium"/>
                <a:sym typeface="Proxima Nova Medium"/>
              </a:defRPr>
            </a:lvl2pPr>
            <a:lvl3pPr marL="13335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b="0" sz="4000">
                <a:latin typeface="Proxima Nova Medium"/>
                <a:ea typeface="Proxima Nova Medium"/>
                <a:cs typeface="Proxima Nova Medium"/>
                <a:sym typeface="Proxima Nova Medium"/>
              </a:defRPr>
            </a:lvl3pPr>
            <a:lvl4pPr marL="17780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b="0" sz="4000">
                <a:latin typeface="Proxima Nova Medium"/>
                <a:ea typeface="Proxima Nova Medium"/>
                <a:cs typeface="Proxima Nova Medium"/>
                <a:sym typeface="Proxima Nova Medium"/>
              </a:defRPr>
            </a:lvl4pPr>
            <a:lvl5pPr marL="22225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b="0" sz="4000">
                <a:latin typeface="Proxima Nova Medium"/>
                <a:ea typeface="Proxima Nova Medium"/>
                <a:cs typeface="Proxima Nova Medium"/>
                <a:sym typeface="Proxima Nova Medium"/>
              </a:defRPr>
            </a:lvl5pPr>
          </a:lstStyle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0" name="Slide Number"/>
          <p:cNvSpPr txBox="1"/>
          <p:nvPr>
            <p:ph type="sldNum" sz="quarter" idx="2"/>
          </p:nvPr>
        </p:nvSpPr>
        <p:spPr>
          <a:xfrm>
            <a:off x="12044578" y="13131800"/>
            <a:ext cx="307544" cy="3429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Rectangle"/>
          <p:cNvSpPr/>
          <p:nvPr/>
        </p:nvSpPr>
        <p:spPr>
          <a:xfrm>
            <a:off x="1002557" y="1068834"/>
            <a:ext cx="22378886" cy="11578332"/>
          </a:xfrm>
          <a:prstGeom prst="rect">
            <a:avLst/>
          </a:prstGeom>
          <a:solidFill>
            <a:srgbClr val="7CA0B2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5431">
              <a:lnSpc>
                <a:spcPct val="120000"/>
              </a:lnSpc>
              <a:spcBef>
                <a:spcPts val="0"/>
              </a:spcBef>
              <a:defRPr spc="-59" sz="3000">
                <a:solidFill>
                  <a:srgbClr val="FFFFFF"/>
                </a:solidFill>
                <a:latin typeface="Canela Deck Bold"/>
                <a:ea typeface="Canela Deck Bold"/>
                <a:cs typeface="Canela Deck Bold"/>
                <a:sym typeface="Canela Deck Bold"/>
              </a:defRPr>
            </a:pPr>
          </a:p>
        </p:txBody>
      </p:sp>
      <p:sp>
        <p:nvSpPr>
          <p:cNvPr id="98" name="Section Title"/>
          <p:cNvSpPr txBox="1"/>
          <p:nvPr>
            <p:ph type="title" hasCustomPrompt="1"/>
          </p:nvPr>
        </p:nvSpPr>
        <p:spPr>
          <a:xfrm>
            <a:off x="2057400" y="4196048"/>
            <a:ext cx="20269200" cy="5213153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90000"/>
              </a:lnSpc>
              <a:defRPr sz="12000">
                <a:solidFill>
                  <a:srgbClr val="FFFFFF"/>
                </a:solidFill>
                <a:latin typeface="Canela Regular"/>
                <a:ea typeface="Canela Regular"/>
                <a:cs typeface="Canela Regular"/>
                <a:sym typeface="Canela Regular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6F7F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"/>
          <p:cNvSpPr/>
          <p:nvPr/>
        </p:nvSpPr>
        <p:spPr>
          <a:xfrm>
            <a:off x="1002557" y="1066800"/>
            <a:ext cx="22378886" cy="11582400"/>
          </a:xfrm>
          <a:prstGeom prst="rect">
            <a:avLst/>
          </a:prstGeom>
          <a:solidFill>
            <a:srgbClr val="D3B9BD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5431">
              <a:lnSpc>
                <a:spcPct val="120000"/>
              </a:lnSpc>
              <a:spcBef>
                <a:spcPts val="0"/>
              </a:spcBef>
              <a:defRPr spc="-59" sz="3000">
                <a:solidFill>
                  <a:srgbClr val="FFFFFF"/>
                </a:solidFill>
                <a:latin typeface="Canela Deck Bold"/>
                <a:ea typeface="Canela Deck Bold"/>
                <a:cs typeface="Canela Deck Bold"/>
                <a:sym typeface="Canela Deck Bold"/>
              </a:defRPr>
            </a:pPr>
          </a:p>
        </p:txBody>
      </p:sp>
      <p:sp>
        <p:nvSpPr>
          <p:cNvPr id="3" name="Presentation Title"/>
          <p:cNvSpPr txBox="1"/>
          <p:nvPr>
            <p:ph type="title" hasCustomPrompt="1"/>
          </p:nvPr>
        </p:nvSpPr>
        <p:spPr>
          <a:xfrm>
            <a:off x="2057400" y="2865877"/>
            <a:ext cx="20269200" cy="53597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/>
          <a:p>
            <a:pPr/>
            <a:r>
              <a:t>Presentation Title</a:t>
            </a:r>
          </a:p>
        </p:txBody>
      </p:sp>
      <p:sp>
        <p:nvSpPr>
          <p:cNvPr id="4" name="Body Level One…"/>
          <p:cNvSpPr txBox="1"/>
          <p:nvPr>
            <p:ph type="body" idx="1" hasCustomPrompt="1"/>
          </p:nvPr>
        </p:nvSpPr>
        <p:spPr>
          <a:xfrm>
            <a:off x="2057400" y="7814975"/>
            <a:ext cx="20269200" cy="14880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" name="Slide Number"/>
          <p:cNvSpPr txBox="1"/>
          <p:nvPr>
            <p:ph type="sldNum" sz="quarter" idx="2"/>
          </p:nvPr>
        </p:nvSpPr>
        <p:spPr>
          <a:xfrm>
            <a:off x="12038228" y="13131800"/>
            <a:ext cx="307544" cy="3429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algn="ctr" defTabSz="825500">
              <a:lnSpc>
                <a:spcPct val="100000"/>
              </a:lnSpc>
              <a:spcBef>
                <a:spcPts val="0"/>
              </a:spcBef>
              <a:defRPr sz="1600">
                <a:solidFill>
                  <a:srgbClr val="5E5E5E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</p:sldLayoutIdLst>
  <p:transition xmlns:p14="http://schemas.microsoft.com/office/powerpoint/2010/main" spd="med" advClick="1"/>
  <p:txStyles>
    <p:titleStyle>
      <a:lvl1pPr marL="0" marR="0" indent="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5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1pPr>
      <a:lvl2pPr marL="0" marR="0" indent="4572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5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2pPr>
      <a:lvl3pPr marL="0" marR="0" indent="9144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5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3pPr>
      <a:lvl4pPr marL="0" marR="0" indent="13716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5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4pPr>
      <a:lvl5pPr marL="0" marR="0" indent="18288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5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5pPr>
      <a:lvl6pPr marL="0" marR="0" indent="22860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5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6pPr>
      <a:lvl7pPr marL="0" marR="0" indent="27432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5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7pPr>
      <a:lvl8pPr marL="0" marR="0" indent="32004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5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8pPr>
      <a:lvl9pPr marL="0" marR="0" indent="36576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5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9pPr>
    </p:titleStyle>
    <p:bodyStyle>
      <a:lvl1pPr marL="0" marR="0" indent="0" algn="ctr" defTabSz="8255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900" u="none">
          <a:solidFill>
            <a:srgbClr val="000000"/>
          </a:solidFill>
          <a:uFillTx/>
          <a:latin typeface="Proxima Nova"/>
          <a:ea typeface="Proxima Nova"/>
          <a:cs typeface="Proxima Nova"/>
          <a:sym typeface="Proxima Nova"/>
        </a:defRPr>
      </a:lvl1pPr>
      <a:lvl2pPr marL="0" marR="0" indent="457200" algn="ctr" defTabSz="8255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900" u="none">
          <a:solidFill>
            <a:srgbClr val="000000"/>
          </a:solidFill>
          <a:uFillTx/>
          <a:latin typeface="Proxima Nova"/>
          <a:ea typeface="Proxima Nova"/>
          <a:cs typeface="Proxima Nova"/>
          <a:sym typeface="Proxima Nova"/>
        </a:defRPr>
      </a:lvl2pPr>
      <a:lvl3pPr marL="0" marR="0" indent="914400" algn="ctr" defTabSz="8255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900" u="none">
          <a:solidFill>
            <a:srgbClr val="000000"/>
          </a:solidFill>
          <a:uFillTx/>
          <a:latin typeface="Proxima Nova"/>
          <a:ea typeface="Proxima Nova"/>
          <a:cs typeface="Proxima Nova"/>
          <a:sym typeface="Proxima Nova"/>
        </a:defRPr>
      </a:lvl3pPr>
      <a:lvl4pPr marL="0" marR="0" indent="1371600" algn="ctr" defTabSz="8255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900" u="none">
          <a:solidFill>
            <a:srgbClr val="000000"/>
          </a:solidFill>
          <a:uFillTx/>
          <a:latin typeface="Proxima Nova"/>
          <a:ea typeface="Proxima Nova"/>
          <a:cs typeface="Proxima Nova"/>
          <a:sym typeface="Proxima Nova"/>
        </a:defRPr>
      </a:lvl4pPr>
      <a:lvl5pPr marL="0" marR="0" indent="1828800" algn="ctr" defTabSz="8255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900" u="none">
          <a:solidFill>
            <a:srgbClr val="000000"/>
          </a:solidFill>
          <a:uFillTx/>
          <a:latin typeface="Proxima Nova"/>
          <a:ea typeface="Proxima Nova"/>
          <a:cs typeface="Proxima Nova"/>
          <a:sym typeface="Proxima Nova"/>
        </a:defRPr>
      </a:lvl5pPr>
      <a:lvl6pPr marL="0" marR="0" indent="2286000" algn="ctr" defTabSz="8255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900" u="none">
          <a:solidFill>
            <a:srgbClr val="000000"/>
          </a:solidFill>
          <a:uFillTx/>
          <a:latin typeface="Proxima Nova"/>
          <a:ea typeface="Proxima Nova"/>
          <a:cs typeface="Proxima Nova"/>
          <a:sym typeface="Proxima Nova"/>
        </a:defRPr>
      </a:lvl6pPr>
      <a:lvl7pPr marL="0" marR="0" indent="2743200" algn="ctr" defTabSz="8255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900" u="none">
          <a:solidFill>
            <a:srgbClr val="000000"/>
          </a:solidFill>
          <a:uFillTx/>
          <a:latin typeface="Proxima Nova"/>
          <a:ea typeface="Proxima Nova"/>
          <a:cs typeface="Proxima Nova"/>
          <a:sym typeface="Proxima Nova"/>
        </a:defRPr>
      </a:lvl7pPr>
      <a:lvl8pPr marL="0" marR="0" indent="3200400" algn="ctr" defTabSz="8255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900" u="none">
          <a:solidFill>
            <a:srgbClr val="000000"/>
          </a:solidFill>
          <a:uFillTx/>
          <a:latin typeface="Proxima Nova"/>
          <a:ea typeface="Proxima Nova"/>
          <a:cs typeface="Proxima Nova"/>
          <a:sym typeface="Proxima Nova"/>
        </a:defRPr>
      </a:lvl8pPr>
      <a:lvl9pPr marL="0" marR="0" indent="3657600" algn="ctr" defTabSz="8255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900" u="none">
          <a:solidFill>
            <a:srgbClr val="000000"/>
          </a:solidFill>
          <a:uFillTx/>
          <a:latin typeface="Proxima Nova"/>
          <a:ea typeface="Proxima Nova"/>
          <a:cs typeface="Proxima Nova"/>
          <a:sym typeface="Proxima Nova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Proxima Nova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Proxima Nova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Proxima Nova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Proxima Nova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Proxima Nova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Proxima Nova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Proxima Nova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Proxima Nova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Proxima Nova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hyperlink" Target="mailto:tom3w@earthlink.net" TargetMode="External"/><Relationship Id="rId3" Type="http://schemas.openxmlformats.org/officeDocument/2006/relationships/hyperlink" Target="http://HearingLossMaine.org" TargetMode="External"/><Relationship Id="rId4" Type="http://schemas.openxmlformats.org/officeDocument/2006/relationships/hyperlink" Target="http://ALDA.org" TargetMode="External"/><Relationship Id="rId5" Type="http://schemas.openxmlformats.org/officeDocument/2006/relationships/hyperlink" Target="http://SCA.org" TargetMode="Externa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hearinglossmaine.org/about/biographies/" TargetMode="Externa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1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1FF72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Tom Watson III.               Feb 15, 2024.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1"/>
            <a:r>
              <a:t>Tom Watson III.               Feb 15, 2024.</a:t>
            </a:r>
          </a:p>
        </p:txBody>
      </p:sp>
      <p:sp>
        <p:nvSpPr>
          <p:cNvPr id="184" name="Tom’s Jaunt Through the Ears and &gt; 60 Years."/>
          <p:cNvSpPr txBox="1"/>
          <p:nvPr>
            <p:ph type="ctrTitle"/>
          </p:nvPr>
        </p:nvSpPr>
        <p:spPr>
          <a:xfrm>
            <a:off x="3395882" y="2865877"/>
            <a:ext cx="17740828" cy="3950751"/>
          </a:xfrm>
          <a:prstGeom prst="rect">
            <a:avLst/>
          </a:prstGeom>
        </p:spPr>
        <p:txBody>
          <a:bodyPr/>
          <a:lstStyle>
            <a:lvl1pPr defTabSz="635634">
              <a:defRPr sz="11164"/>
            </a:lvl1pPr>
          </a:lstStyle>
          <a:p>
            <a:pPr/>
            <a:r>
              <a:t>Tom’s Jaunt Through the Ears and &gt; 60 Years.</a:t>
            </a:r>
          </a:p>
        </p:txBody>
      </p:sp>
      <p:sp>
        <p:nvSpPr>
          <p:cNvPr id="185" name="Slide Number"/>
          <p:cNvSpPr txBox="1"/>
          <p:nvPr>
            <p:ph type="sldNum" sz="quarter" idx="4294967295"/>
          </p:nvPr>
        </p:nvSpPr>
        <p:spPr>
          <a:xfrm>
            <a:off x="12100407" y="13131800"/>
            <a:ext cx="183186" cy="3429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86" name="for HLAA Downeast Chapter (Maine).…"/>
          <p:cNvSpPr txBox="1"/>
          <p:nvPr/>
        </p:nvSpPr>
        <p:spPr>
          <a:xfrm>
            <a:off x="7349242" y="7258801"/>
            <a:ext cx="10822693" cy="2209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/>
            <a:r>
              <a:t>for HLAA Downeast Chapter (Maine).</a:t>
            </a:r>
          </a:p>
          <a:p>
            <a:pPr/>
            <a:r>
              <a:t>Jaunt = short trip for pleasure, per https://ahdictionary.com/word/search.html?q=jaunt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Read Facebook posts on HOH + deaf groups and replied when no mentions yet of  something familiar; got valuable tips re c.i. on another group - then added that they seem to focus on $ versus whether it will truly work; watching a Caption Quality group + p"/>
          <p:cNvSpPr txBox="1"/>
          <p:nvPr>
            <p:ph type="body" idx="4294967295"/>
          </p:nvPr>
        </p:nvSpPr>
        <p:spPr>
          <a:xfrm>
            <a:off x="3176899" y="2111623"/>
            <a:ext cx="19151064" cy="9492754"/>
          </a:xfrm>
          <a:prstGeom prst="rect">
            <a:avLst/>
          </a:prstGeom>
        </p:spPr>
        <p:txBody>
          <a:bodyPr anchor="t"/>
          <a:lstStyle/>
          <a:p>
            <a:pPr marL="435609" indent="-435609" algn="l" defTabSz="2389572">
              <a:lnSpc>
                <a:spcPct val="80000"/>
              </a:lnSpc>
              <a:spcBef>
                <a:spcPts val="4100"/>
              </a:spcBef>
              <a:buSzPct val="100000"/>
              <a:buChar char="•"/>
              <a:defRPr b="0" sz="3920">
                <a:latin typeface="Proxima Nova Medium"/>
                <a:ea typeface="Proxima Nova Medium"/>
                <a:cs typeface="Proxima Nova Medium"/>
                <a:sym typeface="Proxima Nova Medium"/>
              </a:defRPr>
            </a:pPr>
            <a:r>
              <a:t>Read Facebook posts on HOH + deaf groups and replied when no mentions yet of  something familiar; got valuable tips re c.i. on another group - then added that they seem to focus on $ versus whether it will truly work; watching a Caption Quality group + posting some examples of poor captions; post things such as “Frustrated by phone” on my feed.</a:t>
            </a:r>
          </a:p>
          <a:p>
            <a:pPr marL="435609" indent="-435609" algn="l" defTabSz="2389572">
              <a:lnSpc>
                <a:spcPct val="80000"/>
              </a:lnSpc>
              <a:spcBef>
                <a:spcPts val="4100"/>
              </a:spcBef>
              <a:buSzPct val="100000"/>
              <a:buChar char="•"/>
              <a:defRPr b="0" sz="3920">
                <a:latin typeface="Proxima Nova Medium"/>
                <a:ea typeface="Proxima Nova Medium"/>
                <a:cs typeface="Proxima Nova Medium"/>
                <a:sym typeface="Proxima Nova Medium"/>
              </a:defRPr>
            </a:pPr>
            <a:r>
              <a:t>Always let folks know I was HOH once got to severe stage - vast majority paused to listen; pushed teachers and presenters to add captions even when latter took 2 weeks for a university to set up (Zoom).</a:t>
            </a:r>
          </a:p>
          <a:p>
            <a:pPr marL="435609" indent="-435609" algn="l" defTabSz="2389572">
              <a:lnSpc>
                <a:spcPct val="80000"/>
              </a:lnSpc>
              <a:spcBef>
                <a:spcPts val="4100"/>
              </a:spcBef>
              <a:buSzPct val="100000"/>
              <a:buChar char="•"/>
              <a:defRPr b="0" sz="3920">
                <a:latin typeface="Proxima Nova Medium"/>
                <a:ea typeface="Proxima Nova Medium"/>
                <a:cs typeface="Proxima Nova Medium"/>
                <a:sym typeface="Proxima Nova Medium"/>
              </a:defRPr>
            </a:pPr>
            <a:r>
              <a:t>HLAA 2023 Convention first time saw captions from live speakers in an auditorium-ish setting; after 10 years trying to convince another Con to do “something” for HOH finally had a specific thing I knew worked and a contact to explain to them how to do it.</a:t>
            </a:r>
          </a:p>
          <a:p>
            <a:pPr marL="435609" indent="-435609" algn="l" defTabSz="2389572">
              <a:lnSpc>
                <a:spcPct val="80000"/>
              </a:lnSpc>
              <a:spcBef>
                <a:spcPts val="4100"/>
              </a:spcBef>
              <a:buSzPct val="100000"/>
              <a:buChar char="•"/>
              <a:defRPr b="0" sz="3920">
                <a:latin typeface="Proxima Nova Medium"/>
                <a:ea typeface="Proxima Nova Medium"/>
                <a:cs typeface="Proxima Nova Medium"/>
                <a:sym typeface="Proxima Nova Medium"/>
              </a:defRPr>
            </a:pPr>
            <a:r>
              <a:t>HLAA Downeast Chapter website + flyers + mentioned at stores and libraries; share some post with my Facebook friends.</a:t>
            </a:r>
          </a:p>
          <a:p>
            <a:pPr marL="435609" indent="-435609" algn="l" defTabSz="2389572">
              <a:lnSpc>
                <a:spcPct val="80000"/>
              </a:lnSpc>
              <a:spcBef>
                <a:spcPts val="4100"/>
              </a:spcBef>
              <a:buSzPct val="100000"/>
              <a:buChar char="•"/>
              <a:defRPr b="0" sz="3920">
                <a:latin typeface="Proxima Nova Medium"/>
                <a:ea typeface="Proxima Nova Medium"/>
                <a:cs typeface="Proxima Nova Medium"/>
                <a:sym typeface="Proxima Nova Medium"/>
              </a:defRPr>
            </a:pPr>
            <a:r>
              <a:t>What will make our chapter different from other advocates?</a:t>
            </a:r>
          </a:p>
        </p:txBody>
      </p:sp>
      <p:sp>
        <p:nvSpPr>
          <p:cNvPr id="234" name="Slide Number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35" name="Advocacy for HOH folks:"/>
          <p:cNvSpPr txBox="1"/>
          <p:nvPr/>
        </p:nvSpPr>
        <p:spPr>
          <a:xfrm>
            <a:off x="2057400" y="731406"/>
            <a:ext cx="4631127" cy="12589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 defTabSz="825500">
              <a:lnSpc>
                <a:spcPct val="90000"/>
              </a:lnSpc>
              <a:spcBef>
                <a:spcPts val="0"/>
              </a:spcBef>
              <a:defRPr b="1" sz="3900">
                <a:latin typeface="Proxima Nova"/>
                <a:ea typeface="Proxima Nova"/>
                <a:cs typeface="Proxima Nova"/>
                <a:sym typeface="Proxima Nova"/>
              </a:defRPr>
            </a:lvl1pPr>
          </a:lstStyle>
          <a:p>
            <a:pPr/>
            <a:r>
              <a:t>Advocacy for HOH folks:</a:t>
            </a:r>
          </a:p>
        </p:txBody>
      </p:sp>
      <p:sp>
        <p:nvSpPr>
          <p:cNvPr id="236" name="Rectangle"/>
          <p:cNvSpPr/>
          <p:nvPr/>
        </p:nvSpPr>
        <p:spPr>
          <a:xfrm>
            <a:off x="-7625" y="-8932"/>
            <a:ext cx="24431680" cy="716391"/>
          </a:xfrm>
          <a:prstGeom prst="rect">
            <a:avLst/>
          </a:prstGeom>
          <a:solidFill>
            <a:srgbClr val="00F9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415431">
              <a:lnSpc>
                <a:spcPct val="120000"/>
              </a:lnSpc>
              <a:spcBef>
                <a:spcPts val="0"/>
              </a:spcBef>
              <a:defRPr spc="-59" sz="3000">
                <a:solidFill>
                  <a:srgbClr val="FFFFFF"/>
                </a:solidFill>
                <a:latin typeface="Canela Deck Bold"/>
                <a:ea typeface="Canela Deck Bold"/>
                <a:cs typeface="Canela Deck Bold"/>
                <a:sym typeface="Canela Deck Bold"/>
              </a:defRPr>
            </a:pPr>
          </a:p>
        </p:txBody>
      </p:sp>
      <p:sp>
        <p:nvSpPr>
          <p:cNvPr id="237" name="Rectangle"/>
          <p:cNvSpPr/>
          <p:nvPr/>
        </p:nvSpPr>
        <p:spPr>
          <a:xfrm>
            <a:off x="-7625" y="725890"/>
            <a:ext cx="704138" cy="13044650"/>
          </a:xfrm>
          <a:prstGeom prst="rect">
            <a:avLst/>
          </a:prstGeom>
          <a:solidFill>
            <a:srgbClr val="00F9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415431">
              <a:lnSpc>
                <a:spcPct val="120000"/>
              </a:lnSpc>
              <a:spcBef>
                <a:spcPts val="0"/>
              </a:spcBef>
              <a:defRPr spc="-59" sz="3000">
                <a:solidFill>
                  <a:srgbClr val="FFFFFF"/>
                </a:solidFill>
                <a:latin typeface="Canela Deck Bold"/>
                <a:ea typeface="Canela Deck Bold"/>
                <a:cs typeface="Canela Deck Bold"/>
                <a:sym typeface="Canela Deck Bold"/>
              </a:defRPr>
            </a:pPr>
          </a:p>
        </p:txBody>
      </p:sp>
      <p:sp>
        <p:nvSpPr>
          <p:cNvPr id="238" name="Rectangle"/>
          <p:cNvSpPr/>
          <p:nvPr/>
        </p:nvSpPr>
        <p:spPr>
          <a:xfrm>
            <a:off x="23687487" y="725890"/>
            <a:ext cx="704138" cy="13044650"/>
          </a:xfrm>
          <a:prstGeom prst="rect">
            <a:avLst/>
          </a:prstGeom>
          <a:solidFill>
            <a:srgbClr val="00F9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415431">
              <a:lnSpc>
                <a:spcPct val="120000"/>
              </a:lnSpc>
              <a:spcBef>
                <a:spcPts val="0"/>
              </a:spcBef>
              <a:defRPr spc="-59" sz="3000">
                <a:solidFill>
                  <a:srgbClr val="FFFFFF"/>
                </a:solidFill>
                <a:latin typeface="Canela Deck Bold"/>
                <a:ea typeface="Canela Deck Bold"/>
                <a:cs typeface="Canela Deck Bold"/>
                <a:sym typeface="Canela Deck Bold"/>
              </a:defRPr>
            </a:pPr>
          </a:p>
        </p:txBody>
      </p:sp>
      <p:sp>
        <p:nvSpPr>
          <p:cNvPr id="239" name="Rectangle"/>
          <p:cNvSpPr/>
          <p:nvPr/>
        </p:nvSpPr>
        <p:spPr>
          <a:xfrm>
            <a:off x="703401" y="13029454"/>
            <a:ext cx="22977198" cy="716391"/>
          </a:xfrm>
          <a:prstGeom prst="rect">
            <a:avLst/>
          </a:prstGeom>
          <a:solidFill>
            <a:srgbClr val="00F9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415431">
              <a:lnSpc>
                <a:spcPct val="120000"/>
              </a:lnSpc>
              <a:spcBef>
                <a:spcPts val="0"/>
              </a:spcBef>
              <a:defRPr spc="-59" sz="3000">
                <a:solidFill>
                  <a:srgbClr val="FFFFFF"/>
                </a:solidFill>
                <a:latin typeface="Canela Deck Bold"/>
                <a:ea typeface="Canela Deck Bold"/>
                <a:cs typeface="Canela Deck Bold"/>
                <a:sym typeface="Canela Deck Bold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Email tom3w@earthlink.net or via HearingLossMaine.org contact form.…"/>
          <p:cNvSpPr txBox="1"/>
          <p:nvPr>
            <p:ph type="body" idx="4294967295"/>
          </p:nvPr>
        </p:nvSpPr>
        <p:spPr>
          <a:xfrm>
            <a:off x="3176899" y="2111623"/>
            <a:ext cx="19151064" cy="9492754"/>
          </a:xfrm>
          <a:prstGeom prst="rect">
            <a:avLst/>
          </a:prstGeom>
        </p:spPr>
        <p:txBody>
          <a:bodyPr anchor="t"/>
          <a:lstStyle/>
          <a:p>
            <a:pPr marL="4445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b="0" sz="4000">
                <a:latin typeface="Proxima Nova Medium"/>
                <a:ea typeface="Proxima Nova Medium"/>
                <a:cs typeface="Proxima Nova Medium"/>
                <a:sym typeface="Proxima Nova Medium"/>
              </a:defRPr>
            </a:pPr>
            <a:r>
              <a:t>Email </a:t>
            </a:r>
            <a:r>
              <a:rPr u="sng">
                <a:hlinkClick r:id="rId2" invalidUrl="" action="" tgtFrame="" tooltip="" history="1" highlightClick="0" endSnd="0"/>
              </a:rPr>
              <a:t>tom3w@earthlink.net</a:t>
            </a:r>
            <a:r>
              <a:t> or via </a:t>
            </a:r>
            <a:r>
              <a:rPr u="sng">
                <a:hlinkClick r:id="rId3" invalidUrl="" action="" tgtFrame="" tooltip="" history="1" highlightClick="0" endSnd="0"/>
              </a:rPr>
              <a:t>HearingLossMaine.org</a:t>
            </a:r>
            <a:r>
              <a:t> contact form.</a:t>
            </a:r>
          </a:p>
          <a:p>
            <a:pPr marL="4445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b="0" sz="4000">
                <a:latin typeface="Proxima Nova Medium"/>
                <a:ea typeface="Proxima Nova Medium"/>
                <a:cs typeface="Proxima Nova Medium"/>
                <a:sym typeface="Proxima Nova Medium"/>
              </a:defRPr>
            </a:pPr>
            <a:r>
              <a:rPr u="sng">
                <a:hlinkClick r:id="rId4" invalidUrl="" action="" tgtFrame="" tooltip="" history="1" highlightClick="0" endSnd="0"/>
              </a:rPr>
              <a:t>ALDA.org</a:t>
            </a:r>
            <a:r>
              <a:t> = Association of Late Deafened Adults.</a:t>
            </a:r>
          </a:p>
          <a:p>
            <a:pPr marL="4445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b="0" sz="4000">
                <a:latin typeface="Proxima Nova Medium"/>
                <a:ea typeface="Proxima Nova Medium"/>
                <a:cs typeface="Proxima Nova Medium"/>
                <a:sym typeface="Proxima Nova Medium"/>
              </a:defRPr>
            </a:pPr>
            <a:r>
              <a:rPr u="sng">
                <a:hlinkClick r:id="rId5" invalidUrl="" action="" tgtFrame="" tooltip="" history="1" highlightClick="0" endSnd="0"/>
              </a:rPr>
              <a:t>SCA.org</a:t>
            </a:r>
            <a:r>
              <a:t>; https://wiki.eastkingdom.org/wiki/Thomas_of_Wyndriche includes medieval heraldry with ear and links to Silent Heraldry using ASL; recently started using assistive listening devices (etc.) at large gatherings such as East Kingdom courts.</a:t>
            </a:r>
          </a:p>
        </p:txBody>
      </p:sp>
      <p:sp>
        <p:nvSpPr>
          <p:cNvPr id="242" name="Slide Number"/>
          <p:cNvSpPr txBox="1"/>
          <p:nvPr>
            <p:ph type="sldNum" sz="quarter" idx="4294967295"/>
          </p:nvPr>
        </p:nvSpPr>
        <p:spPr>
          <a:xfrm>
            <a:off x="12065965" y="13131800"/>
            <a:ext cx="252070" cy="3429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43" name="Contact info + other organizations:"/>
          <p:cNvSpPr txBox="1"/>
          <p:nvPr/>
        </p:nvSpPr>
        <p:spPr>
          <a:xfrm>
            <a:off x="2057400" y="731406"/>
            <a:ext cx="9135815" cy="12589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 defTabSz="825500">
              <a:lnSpc>
                <a:spcPct val="90000"/>
              </a:lnSpc>
              <a:spcBef>
                <a:spcPts val="0"/>
              </a:spcBef>
              <a:defRPr b="1" sz="3900">
                <a:latin typeface="Proxima Nova"/>
                <a:ea typeface="Proxima Nova"/>
                <a:cs typeface="Proxima Nova"/>
                <a:sym typeface="Proxima Nova"/>
              </a:defRPr>
            </a:lvl1pPr>
          </a:lstStyle>
          <a:p>
            <a:pPr/>
            <a:r>
              <a:t>Contact info + other organizations:</a:t>
            </a:r>
          </a:p>
        </p:txBody>
      </p:sp>
      <p:sp>
        <p:nvSpPr>
          <p:cNvPr id="244" name="Rectangle"/>
          <p:cNvSpPr/>
          <p:nvPr/>
        </p:nvSpPr>
        <p:spPr>
          <a:xfrm>
            <a:off x="-7625" y="-8932"/>
            <a:ext cx="24431680" cy="716391"/>
          </a:xfrm>
          <a:prstGeom prst="rect">
            <a:avLst/>
          </a:prstGeom>
          <a:solidFill>
            <a:srgbClr val="00F9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415431">
              <a:lnSpc>
                <a:spcPct val="120000"/>
              </a:lnSpc>
              <a:spcBef>
                <a:spcPts val="0"/>
              </a:spcBef>
              <a:defRPr spc="-59" sz="3000">
                <a:solidFill>
                  <a:srgbClr val="FFFFFF"/>
                </a:solidFill>
                <a:latin typeface="Canela Deck Bold"/>
                <a:ea typeface="Canela Deck Bold"/>
                <a:cs typeface="Canela Deck Bold"/>
                <a:sym typeface="Canela Deck Bold"/>
              </a:defRPr>
            </a:pPr>
          </a:p>
        </p:txBody>
      </p:sp>
      <p:sp>
        <p:nvSpPr>
          <p:cNvPr id="245" name="Rectangle"/>
          <p:cNvSpPr/>
          <p:nvPr/>
        </p:nvSpPr>
        <p:spPr>
          <a:xfrm>
            <a:off x="-7625" y="725890"/>
            <a:ext cx="704138" cy="13044650"/>
          </a:xfrm>
          <a:prstGeom prst="rect">
            <a:avLst/>
          </a:prstGeom>
          <a:solidFill>
            <a:srgbClr val="00F9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415431">
              <a:lnSpc>
                <a:spcPct val="120000"/>
              </a:lnSpc>
              <a:spcBef>
                <a:spcPts val="0"/>
              </a:spcBef>
              <a:defRPr spc="-59" sz="3000">
                <a:solidFill>
                  <a:srgbClr val="FFFFFF"/>
                </a:solidFill>
                <a:latin typeface="Canela Deck Bold"/>
                <a:ea typeface="Canela Deck Bold"/>
                <a:cs typeface="Canela Deck Bold"/>
                <a:sym typeface="Canela Deck Bold"/>
              </a:defRPr>
            </a:pPr>
          </a:p>
        </p:txBody>
      </p:sp>
      <p:sp>
        <p:nvSpPr>
          <p:cNvPr id="246" name="Rectangle"/>
          <p:cNvSpPr/>
          <p:nvPr/>
        </p:nvSpPr>
        <p:spPr>
          <a:xfrm>
            <a:off x="23687487" y="725890"/>
            <a:ext cx="704138" cy="13044650"/>
          </a:xfrm>
          <a:prstGeom prst="rect">
            <a:avLst/>
          </a:prstGeom>
          <a:solidFill>
            <a:srgbClr val="00F9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415431">
              <a:lnSpc>
                <a:spcPct val="120000"/>
              </a:lnSpc>
              <a:spcBef>
                <a:spcPts val="0"/>
              </a:spcBef>
              <a:defRPr spc="-59" sz="3000">
                <a:solidFill>
                  <a:srgbClr val="FFFFFF"/>
                </a:solidFill>
                <a:latin typeface="Canela Deck Bold"/>
                <a:ea typeface="Canela Deck Bold"/>
                <a:cs typeface="Canela Deck Bold"/>
                <a:sym typeface="Canela Deck Bold"/>
              </a:defRPr>
            </a:pPr>
          </a:p>
        </p:txBody>
      </p:sp>
      <p:sp>
        <p:nvSpPr>
          <p:cNvPr id="247" name="Rectangle"/>
          <p:cNvSpPr/>
          <p:nvPr/>
        </p:nvSpPr>
        <p:spPr>
          <a:xfrm>
            <a:off x="703401" y="13029454"/>
            <a:ext cx="22977198" cy="716391"/>
          </a:xfrm>
          <a:prstGeom prst="rect">
            <a:avLst/>
          </a:prstGeom>
          <a:solidFill>
            <a:srgbClr val="00F9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415431">
              <a:lnSpc>
                <a:spcPct val="120000"/>
              </a:lnSpc>
              <a:spcBef>
                <a:spcPts val="0"/>
              </a:spcBef>
              <a:defRPr spc="-59" sz="3000">
                <a:solidFill>
                  <a:srgbClr val="FFFFFF"/>
                </a:solidFill>
                <a:latin typeface="Canela Deck Bold"/>
                <a:ea typeface="Canela Deck Bold"/>
                <a:cs typeface="Canela Deck Bold"/>
                <a:sym typeface="Canela Deck Bold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Hearing loss has a major impact on our lives; initial loss not always obvious.…"/>
          <p:cNvSpPr txBox="1"/>
          <p:nvPr>
            <p:ph type="body" idx="4294967295"/>
          </p:nvPr>
        </p:nvSpPr>
        <p:spPr>
          <a:xfrm>
            <a:off x="3176899" y="2111623"/>
            <a:ext cx="19151064" cy="9492754"/>
          </a:xfrm>
          <a:prstGeom prst="rect">
            <a:avLst/>
          </a:prstGeom>
        </p:spPr>
        <p:txBody>
          <a:bodyPr anchor="t"/>
          <a:lstStyle/>
          <a:p>
            <a:pPr marL="4445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b="0" sz="4000">
                <a:latin typeface="Proxima Nova Medium"/>
                <a:ea typeface="Proxima Nova Medium"/>
                <a:cs typeface="Proxima Nova Medium"/>
                <a:sym typeface="Proxima Nova Medium"/>
              </a:defRPr>
            </a:pPr>
            <a:r>
              <a:t>Hearing loss has a major impact on our lives; initial loss not always obvious.</a:t>
            </a:r>
          </a:p>
          <a:p>
            <a:pPr marL="4445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b="0" sz="4000">
                <a:latin typeface="Proxima Nova Medium"/>
                <a:ea typeface="Proxima Nova Medium"/>
                <a:cs typeface="Proxima Nova Medium"/>
                <a:sym typeface="Proxima Nova Medium"/>
              </a:defRPr>
            </a:pPr>
            <a:r>
              <a:t>Emotions can be sneaky; frustration is common; humor and play helps; stay optimistic about future.</a:t>
            </a:r>
          </a:p>
          <a:p>
            <a:pPr marL="4445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b="0" sz="4000">
                <a:latin typeface="Proxima Nova Medium"/>
                <a:ea typeface="Proxima Nova Medium"/>
                <a:cs typeface="Proxima Nova Medium"/>
                <a:sym typeface="Proxima Nova Medium"/>
              </a:defRPr>
            </a:pPr>
            <a:r>
              <a:t>What </a:t>
            </a:r>
            <a:r>
              <a:rPr b="1">
                <a:latin typeface="Proxima Nova"/>
                <a:ea typeface="Proxima Nova"/>
                <a:cs typeface="Proxima Nova"/>
                <a:sym typeface="Proxima Nova"/>
              </a:rPr>
              <a:t>worked</a:t>
            </a:r>
            <a:r>
              <a:t>: </a:t>
            </a:r>
            <a:r>
              <a:rPr b="1">
                <a:latin typeface="Proxima Nova"/>
                <a:ea typeface="Proxima Nova"/>
                <a:cs typeface="Proxima Nova"/>
                <a:sym typeface="Proxima Nova"/>
              </a:rPr>
              <a:t>speed reading</a:t>
            </a:r>
            <a:r>
              <a:t> for </a:t>
            </a:r>
            <a:r>
              <a:rPr b="1">
                <a:latin typeface="Proxima Nova"/>
                <a:ea typeface="Proxima Nova"/>
                <a:cs typeface="Proxima Nova"/>
                <a:sym typeface="Proxima Nova"/>
              </a:rPr>
              <a:t>captions </a:t>
            </a:r>
            <a:r>
              <a:t>on TV etc.; </a:t>
            </a:r>
            <a:r>
              <a:rPr b="1">
                <a:latin typeface="Proxima Nova"/>
                <a:ea typeface="Proxima Nova"/>
                <a:cs typeface="Proxima Nova"/>
                <a:sym typeface="Proxima Nova"/>
              </a:rPr>
              <a:t>hearing aids</a:t>
            </a:r>
            <a:r>
              <a:t> in big groups and 1-1 until Severe stage then just with a few people until middle of Profound stage; </a:t>
            </a:r>
            <a:r>
              <a:rPr b="1">
                <a:latin typeface="Proxima Nova"/>
                <a:ea typeface="Proxima Nova"/>
                <a:cs typeface="Proxima Nova"/>
                <a:sym typeface="Proxima Nova"/>
              </a:rPr>
              <a:t>chat rooms + Facebook</a:t>
            </a:r>
            <a:r>
              <a:t>; G-meet then recently Zoom; switching to jobs that needed less talk; free Notes app 70% when few folks + near speaker; 2 of 12 phone captioning methods; asking speaker to </a:t>
            </a:r>
            <a:r>
              <a:rPr b="1">
                <a:latin typeface="Proxima Nova"/>
                <a:ea typeface="Proxima Nova"/>
                <a:cs typeface="Proxima Nova"/>
                <a:sym typeface="Proxima Nova"/>
              </a:rPr>
              <a:t>rephrase</a:t>
            </a:r>
            <a:r>
              <a:t> what they said if third repeat still unclear; </a:t>
            </a:r>
            <a:r>
              <a:rPr b="1">
                <a:latin typeface="Proxima Nova"/>
                <a:ea typeface="Proxima Nova"/>
                <a:cs typeface="Proxima Nova"/>
                <a:sym typeface="Proxima Nova"/>
              </a:rPr>
              <a:t>advocacy for HOH folks</a:t>
            </a:r>
            <a:r>
              <a:t>.</a:t>
            </a:r>
          </a:p>
          <a:p>
            <a:pPr marL="4445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b="0" sz="4000">
                <a:latin typeface="Proxima Nova Medium"/>
                <a:ea typeface="Proxima Nova Medium"/>
                <a:cs typeface="Proxima Nova Medium"/>
                <a:sym typeface="Proxima Nova Medium"/>
              </a:defRPr>
            </a:pPr>
            <a:r>
              <a:t>What failed: Amplifiers; shouting; voices via phones + computers; many speech-to-text apps; too many people talking over each other; windy areas; Zoom until recently; lip reading; ASL.</a:t>
            </a:r>
          </a:p>
          <a:p>
            <a:pPr marL="4445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b="0" sz="4000">
                <a:latin typeface="Proxima Nova Medium"/>
                <a:ea typeface="Proxima Nova Medium"/>
                <a:cs typeface="Proxima Nova Medium"/>
                <a:sym typeface="Proxima Nova Medium"/>
              </a:defRPr>
            </a:pPr>
            <a:r>
              <a:t>Final questions?</a:t>
            </a:r>
          </a:p>
        </p:txBody>
      </p:sp>
      <p:sp>
        <p:nvSpPr>
          <p:cNvPr id="250" name="Slide Number"/>
          <p:cNvSpPr txBox="1"/>
          <p:nvPr>
            <p:ph type="sldNum" sz="quarter" idx="4294967295"/>
          </p:nvPr>
        </p:nvSpPr>
        <p:spPr>
          <a:xfrm>
            <a:off x="12040666" y="13131800"/>
            <a:ext cx="302668" cy="3429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51" name="Key points:"/>
          <p:cNvSpPr txBox="1"/>
          <p:nvPr/>
        </p:nvSpPr>
        <p:spPr>
          <a:xfrm>
            <a:off x="2057400" y="731406"/>
            <a:ext cx="4631127" cy="12589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 defTabSz="825500">
              <a:lnSpc>
                <a:spcPct val="90000"/>
              </a:lnSpc>
              <a:spcBef>
                <a:spcPts val="0"/>
              </a:spcBef>
              <a:defRPr b="1" sz="3900">
                <a:latin typeface="Proxima Nova"/>
                <a:ea typeface="Proxima Nova"/>
                <a:cs typeface="Proxima Nova"/>
                <a:sym typeface="Proxima Nova"/>
              </a:defRPr>
            </a:lvl1pPr>
          </a:lstStyle>
          <a:p>
            <a:pPr/>
            <a:r>
              <a:t>Key points:</a:t>
            </a:r>
          </a:p>
        </p:txBody>
      </p:sp>
      <p:sp>
        <p:nvSpPr>
          <p:cNvPr id="252" name="Rectangle"/>
          <p:cNvSpPr/>
          <p:nvPr/>
        </p:nvSpPr>
        <p:spPr>
          <a:xfrm>
            <a:off x="-7625" y="-8932"/>
            <a:ext cx="24431680" cy="716391"/>
          </a:xfrm>
          <a:prstGeom prst="rect">
            <a:avLst/>
          </a:prstGeom>
          <a:solidFill>
            <a:srgbClr val="00F9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415431">
              <a:lnSpc>
                <a:spcPct val="120000"/>
              </a:lnSpc>
              <a:spcBef>
                <a:spcPts val="0"/>
              </a:spcBef>
              <a:defRPr spc="-59" sz="3000">
                <a:solidFill>
                  <a:srgbClr val="FFFFFF"/>
                </a:solidFill>
                <a:latin typeface="Canela Deck Bold"/>
                <a:ea typeface="Canela Deck Bold"/>
                <a:cs typeface="Canela Deck Bold"/>
                <a:sym typeface="Canela Deck Bold"/>
              </a:defRPr>
            </a:pPr>
          </a:p>
        </p:txBody>
      </p:sp>
      <p:sp>
        <p:nvSpPr>
          <p:cNvPr id="253" name="Rectangle"/>
          <p:cNvSpPr/>
          <p:nvPr/>
        </p:nvSpPr>
        <p:spPr>
          <a:xfrm>
            <a:off x="-7625" y="725890"/>
            <a:ext cx="704138" cy="13044650"/>
          </a:xfrm>
          <a:prstGeom prst="rect">
            <a:avLst/>
          </a:prstGeom>
          <a:solidFill>
            <a:srgbClr val="00F9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415431">
              <a:lnSpc>
                <a:spcPct val="120000"/>
              </a:lnSpc>
              <a:spcBef>
                <a:spcPts val="0"/>
              </a:spcBef>
              <a:defRPr spc="-59" sz="3000">
                <a:solidFill>
                  <a:srgbClr val="FFFFFF"/>
                </a:solidFill>
                <a:latin typeface="Canela Deck Bold"/>
                <a:ea typeface="Canela Deck Bold"/>
                <a:cs typeface="Canela Deck Bold"/>
                <a:sym typeface="Canela Deck Bold"/>
              </a:defRPr>
            </a:pPr>
          </a:p>
        </p:txBody>
      </p:sp>
      <p:sp>
        <p:nvSpPr>
          <p:cNvPr id="254" name="Rectangle"/>
          <p:cNvSpPr/>
          <p:nvPr/>
        </p:nvSpPr>
        <p:spPr>
          <a:xfrm>
            <a:off x="23687487" y="725890"/>
            <a:ext cx="704138" cy="13044650"/>
          </a:xfrm>
          <a:prstGeom prst="rect">
            <a:avLst/>
          </a:prstGeom>
          <a:solidFill>
            <a:srgbClr val="00F9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415431">
              <a:lnSpc>
                <a:spcPct val="120000"/>
              </a:lnSpc>
              <a:spcBef>
                <a:spcPts val="0"/>
              </a:spcBef>
              <a:defRPr spc="-59" sz="3000">
                <a:solidFill>
                  <a:srgbClr val="FFFFFF"/>
                </a:solidFill>
                <a:latin typeface="Canela Deck Bold"/>
                <a:ea typeface="Canela Deck Bold"/>
                <a:cs typeface="Canela Deck Bold"/>
                <a:sym typeface="Canela Deck Bold"/>
              </a:defRPr>
            </a:pPr>
          </a:p>
        </p:txBody>
      </p:sp>
      <p:sp>
        <p:nvSpPr>
          <p:cNvPr id="255" name="Rectangle"/>
          <p:cNvSpPr/>
          <p:nvPr/>
        </p:nvSpPr>
        <p:spPr>
          <a:xfrm>
            <a:off x="703401" y="13029454"/>
            <a:ext cx="22977198" cy="716391"/>
          </a:xfrm>
          <a:prstGeom prst="rect">
            <a:avLst/>
          </a:prstGeom>
          <a:solidFill>
            <a:srgbClr val="00F9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415431">
              <a:lnSpc>
                <a:spcPct val="120000"/>
              </a:lnSpc>
              <a:spcBef>
                <a:spcPts val="0"/>
              </a:spcBef>
              <a:defRPr spc="-59" sz="3000">
                <a:solidFill>
                  <a:srgbClr val="FFFFFF"/>
                </a:solidFill>
                <a:latin typeface="Canela Deck Bold"/>
                <a:ea typeface="Canela Deck Bold"/>
                <a:cs typeface="Canela Deck Bold"/>
                <a:sym typeface="Canela Deck Bold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DBE2D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Who I am; intro to HLAA Downeast Chapter in Maine.…"/>
          <p:cNvSpPr txBox="1"/>
          <p:nvPr>
            <p:ph type="body" idx="1"/>
          </p:nvPr>
        </p:nvSpPr>
        <p:spPr>
          <a:xfrm>
            <a:off x="4580270" y="1218789"/>
            <a:ext cx="17965406" cy="10629133"/>
          </a:xfrm>
          <a:prstGeom prst="rect">
            <a:avLst/>
          </a:prstGeom>
        </p:spPr>
        <p:txBody>
          <a:bodyPr/>
          <a:lstStyle/>
          <a:p>
            <a:pPr/>
            <a:r>
              <a:t>Who I am; intro to HLAA Downeast Chapter in Maine.</a:t>
            </a:r>
          </a:p>
          <a:p>
            <a:pPr/>
            <a:r>
              <a:t>Early years with ok ears; things that prepared me for hearing loss.</a:t>
            </a:r>
          </a:p>
          <a:p>
            <a:pPr/>
            <a:r>
              <a:t>College changed hearing; sign language; technology; history; etc.</a:t>
            </a:r>
          </a:p>
          <a:p>
            <a:pPr/>
            <a:r>
              <a:t>Career in medical software.</a:t>
            </a:r>
          </a:p>
          <a:p>
            <a:pPr/>
            <a:r>
              <a:t>Social media + internet + apps.</a:t>
            </a:r>
          </a:p>
          <a:p>
            <a:pPr/>
            <a:r>
              <a:t>Retirement; ears move me.</a:t>
            </a:r>
          </a:p>
          <a:p>
            <a:pPr/>
            <a:r>
              <a:t>Advocacy for HOH folks.</a:t>
            </a:r>
          </a:p>
          <a:p>
            <a:pPr/>
            <a:r>
              <a:t>Contact info; other organizations.</a:t>
            </a:r>
          </a:p>
          <a:p>
            <a:pPr/>
            <a:r>
              <a:t>Key points: major impact; emotions + optimism; what did/not work.</a:t>
            </a:r>
          </a:p>
        </p:txBody>
      </p:sp>
      <p:sp>
        <p:nvSpPr>
          <p:cNvPr id="189" name="Outline:"/>
          <p:cNvSpPr txBox="1"/>
          <p:nvPr>
            <p:ph type="title"/>
          </p:nvPr>
        </p:nvSpPr>
        <p:spPr>
          <a:xfrm>
            <a:off x="1296955" y="794107"/>
            <a:ext cx="2365501" cy="1347525"/>
          </a:xfrm>
          <a:prstGeom prst="rect">
            <a:avLst/>
          </a:prstGeom>
        </p:spPr>
        <p:txBody>
          <a:bodyPr/>
          <a:lstStyle>
            <a:lvl1pPr defTabSz="478790">
              <a:defRPr sz="4756"/>
            </a:lvl1pPr>
          </a:lstStyle>
          <a:p>
            <a:pPr/>
            <a:r>
              <a:t>Outline: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32F72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Autobiography of Tom Watson III."/>
          <p:cNvSpPr txBox="1"/>
          <p:nvPr>
            <p:ph type="title"/>
          </p:nvPr>
        </p:nvSpPr>
        <p:spPr>
          <a:xfrm>
            <a:off x="2057400" y="1060698"/>
            <a:ext cx="20269200" cy="1207799"/>
          </a:xfrm>
          <a:prstGeom prst="rect">
            <a:avLst/>
          </a:prstGeom>
        </p:spPr>
        <p:txBody>
          <a:bodyPr/>
          <a:lstStyle>
            <a:lvl1pPr defTabSz="577850">
              <a:defRPr sz="5740"/>
            </a:lvl1pPr>
          </a:lstStyle>
          <a:p>
            <a:pPr/>
            <a:r>
              <a:t>Autobiography of Tom Watson III.</a:t>
            </a:r>
          </a:p>
        </p:txBody>
      </p:sp>
      <p:sp>
        <p:nvSpPr>
          <p:cNvPr id="192" name="See slightly longer bio via About page of HLAA Downeast Chapter at https://hearinglossmaine.org/about/biographies/…"/>
          <p:cNvSpPr txBox="1"/>
          <p:nvPr>
            <p:ph type="body" idx="1"/>
          </p:nvPr>
        </p:nvSpPr>
        <p:spPr>
          <a:xfrm>
            <a:off x="2056037" y="2687032"/>
            <a:ext cx="20271926" cy="7994335"/>
          </a:xfrm>
          <a:prstGeom prst="rect">
            <a:avLst/>
          </a:prstGeom>
        </p:spPr>
        <p:txBody>
          <a:bodyPr/>
          <a:lstStyle/>
          <a:p>
            <a:pPr marL="382270" indent="-382270" defTabSz="2096971">
              <a:spcBef>
                <a:spcPts val="3600"/>
              </a:spcBef>
              <a:defRPr sz="3440"/>
            </a:pPr>
            <a:r>
              <a:t>See slightly longer bio via About page of HLAA Downeast Chapter at </a:t>
            </a:r>
            <a:r>
              <a:rPr u="sng">
                <a:hlinkClick r:id="rId2" invalidUrl="" action="" tgtFrame="" tooltip="" history="1" highlightClick="0" endSnd="0"/>
              </a:rPr>
              <a:t>https://hearinglossmaine.org/about/biographies/</a:t>
            </a:r>
          </a:p>
          <a:p>
            <a:pPr marL="382270" indent="-382270" defTabSz="2096971">
              <a:spcBef>
                <a:spcPts val="3600"/>
              </a:spcBef>
              <a:defRPr sz="3440"/>
            </a:pPr>
            <a:r>
              <a:t>2020’s: plague led to further advocacy; changed from HOH to deaf thus final hearing aid; found two phone apps that help; became officer for our chapter during its formation.</a:t>
            </a:r>
          </a:p>
          <a:p>
            <a:pPr marL="382270" indent="-382270" defTabSz="2096971">
              <a:spcBef>
                <a:spcPts val="3600"/>
              </a:spcBef>
              <a:defRPr sz="3440"/>
            </a:pPr>
            <a:r>
              <a:t>2010’s: going “over the hill” was more like a cliff; initial advocacy for HOH at work; retired to Maine then moved again twice due to ears; ASL won’t stick; cochlear implant won’t help.</a:t>
            </a:r>
          </a:p>
          <a:p>
            <a:pPr marL="382270" indent="-382270" defTabSz="2096971">
              <a:spcBef>
                <a:spcPts val="3600"/>
              </a:spcBef>
              <a:defRPr sz="3440"/>
            </a:pPr>
            <a:r>
              <a:t>2000’s: found Facebook; focus on work; play D&amp;D medieval basis + dissipate frustrations.</a:t>
            </a:r>
          </a:p>
          <a:p>
            <a:pPr marL="382270" indent="-382270" defTabSz="2096971">
              <a:spcBef>
                <a:spcPts val="3600"/>
              </a:spcBef>
              <a:defRPr sz="3440"/>
            </a:pPr>
            <a:r>
              <a:t>1990’s: first hearing aid; intro to Deaf culture; began using internet.</a:t>
            </a:r>
          </a:p>
          <a:p>
            <a:pPr marL="382270" indent="-382270" defTabSz="2096971">
              <a:spcBef>
                <a:spcPts val="3600"/>
              </a:spcBef>
              <a:defRPr sz="3440"/>
            </a:pPr>
            <a:r>
              <a:t>1980’s: hearing loss triggered 11 years before noticed; graduated college = computers + history of technology; began 25 year career programming at medical software company; speed reading; intro to sign language (ASL).</a:t>
            </a:r>
          </a:p>
          <a:p>
            <a:pPr marL="382270" indent="-382270" defTabSz="2096971">
              <a:spcBef>
                <a:spcPts val="3600"/>
              </a:spcBef>
              <a:defRPr sz="3440"/>
            </a:pPr>
            <a:r>
              <a:t>1970’s and earlier: knights; nature + eyeglasses + house moves = outsider (pun).</a:t>
            </a:r>
          </a:p>
        </p:txBody>
      </p:sp>
      <p:sp>
        <p:nvSpPr>
          <p:cNvPr id="193" name="Slide Number"/>
          <p:cNvSpPr txBox="1"/>
          <p:nvPr>
            <p:ph type="sldNum" sz="quarter" idx="4294967295"/>
          </p:nvPr>
        </p:nvSpPr>
        <p:spPr>
          <a:xfrm>
            <a:off x="12078258" y="13131800"/>
            <a:ext cx="227484" cy="3429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22F72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5" name="Toms_audiograms_summary.png" descr="Toms_audiograms_summary.png"/>
          <p:cNvPicPr>
            <a:picLocks noChangeAspect="1"/>
          </p:cNvPicPr>
          <p:nvPr>
            <p:ph type="pic" idx="21"/>
          </p:nvPr>
        </p:nvPicPr>
        <p:blipFill>
          <a:blip r:embed="rId2">
            <a:extLst/>
          </a:blip>
          <a:srcRect l="0" t="0" r="0" b="0"/>
          <a:stretch>
            <a:fillRect/>
          </a:stretch>
        </p:blipFill>
        <p:spPr>
          <a:xfrm>
            <a:off x="1660680" y="479623"/>
            <a:ext cx="15556395" cy="12756880"/>
          </a:xfrm>
          <a:prstGeom prst="rect">
            <a:avLst/>
          </a:prstGeom>
        </p:spPr>
      </p:pic>
      <p:sp>
        <p:nvSpPr>
          <p:cNvPr id="196" name="Slide Number"/>
          <p:cNvSpPr txBox="1"/>
          <p:nvPr>
            <p:ph type="sldNum" sz="quarter" idx="4294967295"/>
          </p:nvPr>
        </p:nvSpPr>
        <p:spPr>
          <a:xfrm>
            <a:off x="12078157" y="13131800"/>
            <a:ext cx="227686" cy="3429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28F72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Early Years:"/>
          <p:cNvSpPr txBox="1"/>
          <p:nvPr>
            <p:ph type="body" idx="21"/>
          </p:nvPr>
        </p:nvSpPr>
        <p:spPr>
          <a:xfrm>
            <a:off x="2057400" y="731406"/>
            <a:ext cx="4631127" cy="125897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algn="l"/>
          </a:lstStyle>
          <a:p>
            <a:pPr/>
            <a:r>
              <a:t>Early Years:</a:t>
            </a:r>
          </a:p>
        </p:txBody>
      </p:sp>
      <p:sp>
        <p:nvSpPr>
          <p:cNvPr id="199" name="Ears ok except at highest frequencies.…"/>
          <p:cNvSpPr txBox="1"/>
          <p:nvPr>
            <p:ph type="body" idx="1"/>
          </p:nvPr>
        </p:nvSpPr>
        <p:spPr>
          <a:xfrm>
            <a:off x="3176899" y="2111623"/>
            <a:ext cx="19151064" cy="9492754"/>
          </a:xfrm>
          <a:prstGeom prst="rect">
            <a:avLst/>
          </a:prstGeom>
        </p:spPr>
        <p:txBody>
          <a:bodyPr/>
          <a:lstStyle/>
          <a:p>
            <a:pPr/>
            <a:r>
              <a:t>Ears ok except at highest frequencies.</a:t>
            </a:r>
          </a:p>
          <a:p>
            <a:pPr/>
            <a:r>
              <a:t>Nature hikes + magazines; 3 house moves; eyeglasses; these made me outsider.</a:t>
            </a:r>
          </a:p>
          <a:p>
            <a:pPr/>
            <a:r>
              <a:t>Vision decline annoying and noticeable.</a:t>
            </a:r>
          </a:p>
          <a:p>
            <a:pPr/>
            <a:r>
              <a:t>Read an entire unabridged dictionary.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Ears seemed ok; actually hearing loss triggered by dorm noise.…"/>
          <p:cNvSpPr txBox="1"/>
          <p:nvPr>
            <p:ph type="body" idx="4294967295"/>
          </p:nvPr>
        </p:nvSpPr>
        <p:spPr>
          <a:xfrm>
            <a:off x="3176899" y="2111623"/>
            <a:ext cx="19151064" cy="9492754"/>
          </a:xfrm>
          <a:prstGeom prst="rect">
            <a:avLst/>
          </a:prstGeom>
        </p:spPr>
        <p:txBody>
          <a:bodyPr anchor="t"/>
          <a:lstStyle/>
          <a:p>
            <a:pPr marL="4445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b="0" sz="4000">
                <a:latin typeface="Proxima Nova Medium"/>
                <a:ea typeface="Proxima Nova Medium"/>
                <a:cs typeface="Proxima Nova Medium"/>
                <a:sym typeface="Proxima Nova Medium"/>
              </a:defRPr>
            </a:pPr>
            <a:r>
              <a:t>Ears seemed ok; actually hearing loss triggered by dorm noise.</a:t>
            </a:r>
          </a:p>
          <a:p>
            <a:pPr marL="4445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b="0" sz="4000">
                <a:latin typeface="Proxima Nova Medium"/>
                <a:ea typeface="Proxima Nova Medium"/>
                <a:cs typeface="Proxima Nova Medium"/>
                <a:sym typeface="Proxima Nova Medium"/>
              </a:defRPr>
            </a:pPr>
            <a:r>
              <a:t>Computers + history + technology.</a:t>
            </a:r>
          </a:p>
          <a:p>
            <a:pPr marL="4445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b="0" sz="4000">
                <a:latin typeface="Proxima Nova Medium"/>
                <a:ea typeface="Proxima Nova Medium"/>
                <a:cs typeface="Proxima Nova Medium"/>
                <a:sym typeface="Proxima Nova Medium"/>
              </a:defRPr>
            </a:pPr>
            <a:r>
              <a:t>Big obstacle (not ears) led to realization optimism is key to own survival; I dream therefore I am.</a:t>
            </a:r>
          </a:p>
          <a:p>
            <a:pPr marL="4445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b="0" sz="4000">
                <a:latin typeface="Proxima Nova Medium"/>
                <a:ea typeface="Proxima Nova Medium"/>
                <a:cs typeface="Proxima Nova Medium"/>
                <a:sym typeface="Proxima Nova Medium"/>
              </a:defRPr>
            </a:pPr>
            <a:r>
              <a:t>Intro’d to ASL + SCA via extracurricular activity.</a:t>
            </a:r>
          </a:p>
          <a:p>
            <a:pPr marL="4445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b="0" sz="4000">
                <a:latin typeface="Proxima Nova Medium"/>
                <a:ea typeface="Proxima Nova Medium"/>
                <a:cs typeface="Proxima Nova Medium"/>
                <a:sym typeface="Proxima Nova Medium"/>
              </a:defRPr>
            </a:pPr>
            <a:r>
              <a:t>Learned how to learn.</a:t>
            </a:r>
          </a:p>
        </p:txBody>
      </p:sp>
      <p:sp>
        <p:nvSpPr>
          <p:cNvPr id="202" name="College:"/>
          <p:cNvSpPr txBox="1"/>
          <p:nvPr/>
        </p:nvSpPr>
        <p:spPr>
          <a:xfrm>
            <a:off x="2057400" y="731406"/>
            <a:ext cx="4631127" cy="12589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 defTabSz="825500">
              <a:lnSpc>
                <a:spcPct val="90000"/>
              </a:lnSpc>
              <a:spcBef>
                <a:spcPts val="0"/>
              </a:spcBef>
              <a:defRPr b="1" sz="3900">
                <a:latin typeface="Proxima Nova"/>
                <a:ea typeface="Proxima Nova"/>
                <a:cs typeface="Proxima Nova"/>
                <a:sym typeface="Proxima Nova"/>
              </a:defRPr>
            </a:lvl1pPr>
          </a:lstStyle>
          <a:p>
            <a:pPr/>
            <a:r>
              <a:t>College:</a:t>
            </a:r>
          </a:p>
        </p:txBody>
      </p:sp>
      <p:sp>
        <p:nvSpPr>
          <p:cNvPr id="203" name="Slide Number"/>
          <p:cNvSpPr txBox="1"/>
          <p:nvPr>
            <p:ph type="sldNum" sz="quarter" idx="4294967295"/>
          </p:nvPr>
        </p:nvSpPr>
        <p:spPr>
          <a:xfrm>
            <a:off x="12074804" y="13131800"/>
            <a:ext cx="234392" cy="3429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04" name="Rectangle"/>
          <p:cNvSpPr/>
          <p:nvPr/>
        </p:nvSpPr>
        <p:spPr>
          <a:xfrm>
            <a:off x="-7625" y="-8932"/>
            <a:ext cx="24431680" cy="716391"/>
          </a:xfrm>
          <a:prstGeom prst="rect">
            <a:avLst/>
          </a:prstGeom>
          <a:solidFill>
            <a:srgbClr val="00F9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415431">
              <a:lnSpc>
                <a:spcPct val="120000"/>
              </a:lnSpc>
              <a:spcBef>
                <a:spcPts val="0"/>
              </a:spcBef>
              <a:defRPr spc="-59" sz="3000">
                <a:solidFill>
                  <a:srgbClr val="FFFFFF"/>
                </a:solidFill>
                <a:latin typeface="Canela Deck Bold"/>
                <a:ea typeface="Canela Deck Bold"/>
                <a:cs typeface="Canela Deck Bold"/>
                <a:sym typeface="Canela Deck Bold"/>
              </a:defRPr>
            </a:pPr>
          </a:p>
        </p:txBody>
      </p:sp>
      <p:sp>
        <p:nvSpPr>
          <p:cNvPr id="205" name="Rectangle"/>
          <p:cNvSpPr/>
          <p:nvPr/>
        </p:nvSpPr>
        <p:spPr>
          <a:xfrm>
            <a:off x="-7625" y="725890"/>
            <a:ext cx="704138" cy="13044650"/>
          </a:xfrm>
          <a:prstGeom prst="rect">
            <a:avLst/>
          </a:prstGeom>
          <a:solidFill>
            <a:srgbClr val="00F9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415431">
              <a:lnSpc>
                <a:spcPct val="120000"/>
              </a:lnSpc>
              <a:spcBef>
                <a:spcPts val="0"/>
              </a:spcBef>
              <a:defRPr spc="-59" sz="3000">
                <a:solidFill>
                  <a:srgbClr val="FFFFFF"/>
                </a:solidFill>
                <a:latin typeface="Canela Deck Bold"/>
                <a:ea typeface="Canela Deck Bold"/>
                <a:cs typeface="Canela Deck Bold"/>
                <a:sym typeface="Canela Deck Bold"/>
              </a:defRPr>
            </a:pPr>
          </a:p>
        </p:txBody>
      </p:sp>
      <p:sp>
        <p:nvSpPr>
          <p:cNvPr id="206" name="Rectangle"/>
          <p:cNvSpPr/>
          <p:nvPr/>
        </p:nvSpPr>
        <p:spPr>
          <a:xfrm>
            <a:off x="23687487" y="725890"/>
            <a:ext cx="704138" cy="13044650"/>
          </a:xfrm>
          <a:prstGeom prst="rect">
            <a:avLst/>
          </a:prstGeom>
          <a:solidFill>
            <a:srgbClr val="00F9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415431">
              <a:lnSpc>
                <a:spcPct val="120000"/>
              </a:lnSpc>
              <a:spcBef>
                <a:spcPts val="0"/>
              </a:spcBef>
              <a:defRPr spc="-59" sz="3000">
                <a:solidFill>
                  <a:srgbClr val="FFFFFF"/>
                </a:solidFill>
                <a:latin typeface="Canela Deck Bold"/>
                <a:ea typeface="Canela Deck Bold"/>
                <a:cs typeface="Canela Deck Bold"/>
                <a:sym typeface="Canela Deck Bold"/>
              </a:defRPr>
            </a:pPr>
          </a:p>
        </p:txBody>
      </p:sp>
      <p:sp>
        <p:nvSpPr>
          <p:cNvPr id="207" name="Rectangle"/>
          <p:cNvSpPr/>
          <p:nvPr/>
        </p:nvSpPr>
        <p:spPr>
          <a:xfrm>
            <a:off x="703401" y="13029454"/>
            <a:ext cx="22977198" cy="716391"/>
          </a:xfrm>
          <a:prstGeom prst="rect">
            <a:avLst/>
          </a:prstGeom>
          <a:solidFill>
            <a:srgbClr val="00F9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415431">
              <a:lnSpc>
                <a:spcPct val="120000"/>
              </a:lnSpc>
              <a:spcBef>
                <a:spcPts val="0"/>
              </a:spcBef>
              <a:defRPr spc="-59" sz="3000">
                <a:solidFill>
                  <a:srgbClr val="FFFFFF"/>
                </a:solidFill>
                <a:latin typeface="Canela Deck Bold"/>
                <a:ea typeface="Canela Deck Bold"/>
                <a:cs typeface="Canela Deck Bold"/>
                <a:sym typeface="Canela Deck Bold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Ears noticed by me when TV difficult; by family when tried to be ninja climbing stairs late at night - they heard elephants.…"/>
          <p:cNvSpPr txBox="1"/>
          <p:nvPr>
            <p:ph type="body" idx="4294967295"/>
          </p:nvPr>
        </p:nvSpPr>
        <p:spPr>
          <a:xfrm>
            <a:off x="3176899" y="2014323"/>
            <a:ext cx="19151064" cy="9492755"/>
          </a:xfrm>
          <a:prstGeom prst="rect">
            <a:avLst/>
          </a:prstGeom>
        </p:spPr>
        <p:txBody>
          <a:bodyPr anchor="t"/>
          <a:lstStyle/>
          <a:p>
            <a:pPr marL="426719" indent="-426719" algn="l" defTabSz="2340805">
              <a:lnSpc>
                <a:spcPct val="80000"/>
              </a:lnSpc>
              <a:spcBef>
                <a:spcPts val="4000"/>
              </a:spcBef>
              <a:buSzPct val="100000"/>
              <a:buChar char="•"/>
              <a:defRPr b="0" sz="3839">
                <a:latin typeface="Proxima Nova Medium"/>
                <a:ea typeface="Proxima Nova Medium"/>
                <a:cs typeface="Proxima Nova Medium"/>
                <a:sym typeface="Proxima Nova Medium"/>
              </a:defRPr>
            </a:pPr>
            <a:r>
              <a:t>Ears noticed by me when TV difficult; by family when tried to be ninja climbing stairs late at night - they heard elephants.</a:t>
            </a:r>
          </a:p>
          <a:p>
            <a:pPr marL="426719" indent="-426719" algn="l" defTabSz="2340805">
              <a:lnSpc>
                <a:spcPct val="80000"/>
              </a:lnSpc>
              <a:spcBef>
                <a:spcPts val="4000"/>
              </a:spcBef>
              <a:buSzPct val="100000"/>
              <a:buChar char="•"/>
              <a:defRPr b="0" sz="3839">
                <a:latin typeface="Proxima Nova Medium"/>
                <a:ea typeface="Proxima Nova Medium"/>
                <a:cs typeface="Proxima Nova Medium"/>
                <a:sym typeface="Proxima Nova Medium"/>
              </a:defRPr>
            </a:pPr>
            <a:r>
              <a:t>Began work doing both programming and using phone to discuss what clients desired; saw code used to handle names that sound similar; early easy then needed hearing aid + briefly an amplifier; later got too difficult so phone eliminated from duties (company made that part its own job).</a:t>
            </a:r>
          </a:p>
          <a:p>
            <a:pPr marL="426719" indent="-426719" algn="l" defTabSz="2340805">
              <a:lnSpc>
                <a:spcPct val="80000"/>
              </a:lnSpc>
              <a:spcBef>
                <a:spcPts val="4000"/>
              </a:spcBef>
              <a:buSzPct val="100000"/>
              <a:buChar char="•"/>
              <a:defRPr b="0" sz="3839">
                <a:latin typeface="Proxima Nova Medium"/>
                <a:ea typeface="Proxima Nova Medium"/>
                <a:cs typeface="Proxima Nova Medium"/>
                <a:sym typeface="Proxima Nova Medium"/>
              </a:defRPr>
            </a:pPr>
            <a:r>
              <a:t>Thrice got notice of jury duty; did not happen since told them could not guarantee fairness to everyone due to mishearing; big difference between “do” and “do not”.</a:t>
            </a:r>
          </a:p>
          <a:p>
            <a:pPr marL="426719" indent="-426719" algn="l" defTabSz="2340805">
              <a:lnSpc>
                <a:spcPct val="80000"/>
              </a:lnSpc>
              <a:spcBef>
                <a:spcPts val="4000"/>
              </a:spcBef>
              <a:buSzPct val="100000"/>
              <a:buChar char="•"/>
              <a:defRPr b="0" sz="3839">
                <a:latin typeface="Proxima Nova Medium"/>
                <a:ea typeface="Proxima Nova Medium"/>
                <a:cs typeface="Proxima Nova Medium"/>
                <a:sym typeface="Proxima Nova Medium"/>
              </a:defRPr>
            </a:pPr>
            <a:r>
              <a:t>Vacations used to travel (e.g. Thailand) since knew hearing loss would get worse.</a:t>
            </a:r>
          </a:p>
          <a:p>
            <a:pPr marL="426719" indent="-426719" algn="l" defTabSz="2340805">
              <a:lnSpc>
                <a:spcPct val="80000"/>
              </a:lnSpc>
              <a:spcBef>
                <a:spcPts val="4000"/>
              </a:spcBef>
              <a:buSzPct val="100000"/>
              <a:buChar char="•"/>
              <a:defRPr b="0" sz="3839">
                <a:latin typeface="Proxima Nova Medium"/>
                <a:ea typeface="Proxima Nova Medium"/>
                <a:cs typeface="Proxima Nova Medium"/>
                <a:sym typeface="Proxima Nova Medium"/>
              </a:defRPr>
            </a:pPr>
            <a:r>
              <a:t>Bounced every 5 years among several company buildings in MA thus lost health records in the shuffle; late in career emails began being misinterpreted by recipients; new buildings far out of state + further hearing loss led to early retirement.</a:t>
            </a:r>
          </a:p>
          <a:p>
            <a:pPr marL="426719" indent="-426719" algn="l" defTabSz="2340805">
              <a:lnSpc>
                <a:spcPct val="80000"/>
              </a:lnSpc>
              <a:spcBef>
                <a:spcPts val="4000"/>
              </a:spcBef>
              <a:buSzPct val="100000"/>
              <a:buChar char="•"/>
              <a:defRPr b="0" sz="3839">
                <a:latin typeface="Proxima Nova Medium"/>
                <a:ea typeface="Proxima Nova Medium"/>
                <a:cs typeface="Proxima Nova Medium"/>
                <a:sym typeface="Proxima Nova Medium"/>
              </a:defRPr>
            </a:pPr>
            <a:r>
              <a:t>Near end of career gave superiors more info about how severe hearing loss affected job; they continued to be responsive.</a:t>
            </a:r>
          </a:p>
        </p:txBody>
      </p:sp>
      <p:sp>
        <p:nvSpPr>
          <p:cNvPr id="210" name="Slide Number"/>
          <p:cNvSpPr txBox="1"/>
          <p:nvPr>
            <p:ph type="sldNum" sz="quarter" idx="4294967295"/>
          </p:nvPr>
        </p:nvSpPr>
        <p:spPr>
          <a:xfrm>
            <a:off x="12082525" y="13131800"/>
            <a:ext cx="218949" cy="3429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11" name="Career:"/>
          <p:cNvSpPr txBox="1"/>
          <p:nvPr/>
        </p:nvSpPr>
        <p:spPr>
          <a:xfrm>
            <a:off x="2057400" y="731406"/>
            <a:ext cx="4631127" cy="12589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 defTabSz="825500">
              <a:lnSpc>
                <a:spcPct val="90000"/>
              </a:lnSpc>
              <a:spcBef>
                <a:spcPts val="0"/>
              </a:spcBef>
              <a:defRPr b="1" sz="3900">
                <a:latin typeface="Proxima Nova"/>
                <a:ea typeface="Proxima Nova"/>
                <a:cs typeface="Proxima Nova"/>
                <a:sym typeface="Proxima Nova"/>
              </a:defRPr>
            </a:lvl1pPr>
          </a:lstStyle>
          <a:p>
            <a:pPr/>
            <a:r>
              <a:t>Career:</a:t>
            </a:r>
          </a:p>
        </p:txBody>
      </p:sp>
      <p:sp>
        <p:nvSpPr>
          <p:cNvPr id="212" name="Rectangle"/>
          <p:cNvSpPr/>
          <p:nvPr/>
        </p:nvSpPr>
        <p:spPr>
          <a:xfrm>
            <a:off x="-7625" y="-8932"/>
            <a:ext cx="24431680" cy="716391"/>
          </a:xfrm>
          <a:prstGeom prst="rect">
            <a:avLst/>
          </a:prstGeom>
          <a:solidFill>
            <a:srgbClr val="00F9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415431">
              <a:lnSpc>
                <a:spcPct val="120000"/>
              </a:lnSpc>
              <a:spcBef>
                <a:spcPts val="0"/>
              </a:spcBef>
              <a:defRPr spc="-59" sz="3000">
                <a:solidFill>
                  <a:srgbClr val="FFFFFF"/>
                </a:solidFill>
                <a:latin typeface="Canela Deck Bold"/>
                <a:ea typeface="Canela Deck Bold"/>
                <a:cs typeface="Canela Deck Bold"/>
                <a:sym typeface="Canela Deck Bold"/>
              </a:defRPr>
            </a:pPr>
          </a:p>
        </p:txBody>
      </p:sp>
      <p:sp>
        <p:nvSpPr>
          <p:cNvPr id="213" name="Rectangle"/>
          <p:cNvSpPr/>
          <p:nvPr/>
        </p:nvSpPr>
        <p:spPr>
          <a:xfrm>
            <a:off x="-7625" y="725890"/>
            <a:ext cx="704138" cy="13044650"/>
          </a:xfrm>
          <a:prstGeom prst="rect">
            <a:avLst/>
          </a:prstGeom>
          <a:solidFill>
            <a:srgbClr val="00F9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415431">
              <a:lnSpc>
                <a:spcPct val="120000"/>
              </a:lnSpc>
              <a:spcBef>
                <a:spcPts val="0"/>
              </a:spcBef>
              <a:defRPr spc="-59" sz="3000">
                <a:solidFill>
                  <a:srgbClr val="FFFFFF"/>
                </a:solidFill>
                <a:latin typeface="Canela Deck Bold"/>
                <a:ea typeface="Canela Deck Bold"/>
                <a:cs typeface="Canela Deck Bold"/>
                <a:sym typeface="Canela Deck Bold"/>
              </a:defRPr>
            </a:pPr>
          </a:p>
        </p:txBody>
      </p:sp>
      <p:sp>
        <p:nvSpPr>
          <p:cNvPr id="214" name="Rectangle"/>
          <p:cNvSpPr/>
          <p:nvPr/>
        </p:nvSpPr>
        <p:spPr>
          <a:xfrm>
            <a:off x="23687487" y="725890"/>
            <a:ext cx="704138" cy="13044650"/>
          </a:xfrm>
          <a:prstGeom prst="rect">
            <a:avLst/>
          </a:prstGeom>
          <a:solidFill>
            <a:srgbClr val="00F9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415431">
              <a:lnSpc>
                <a:spcPct val="120000"/>
              </a:lnSpc>
              <a:spcBef>
                <a:spcPts val="0"/>
              </a:spcBef>
              <a:defRPr spc="-59" sz="3000">
                <a:solidFill>
                  <a:srgbClr val="FFFFFF"/>
                </a:solidFill>
                <a:latin typeface="Canela Deck Bold"/>
                <a:ea typeface="Canela Deck Bold"/>
                <a:cs typeface="Canela Deck Bold"/>
                <a:sym typeface="Canela Deck Bold"/>
              </a:defRPr>
            </a:pPr>
          </a:p>
        </p:txBody>
      </p:sp>
      <p:sp>
        <p:nvSpPr>
          <p:cNvPr id="215" name="Rectangle"/>
          <p:cNvSpPr/>
          <p:nvPr/>
        </p:nvSpPr>
        <p:spPr>
          <a:xfrm>
            <a:off x="703401" y="13029454"/>
            <a:ext cx="22977198" cy="716391"/>
          </a:xfrm>
          <a:prstGeom prst="rect">
            <a:avLst/>
          </a:prstGeom>
          <a:solidFill>
            <a:srgbClr val="00F9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415431">
              <a:lnSpc>
                <a:spcPct val="120000"/>
              </a:lnSpc>
              <a:spcBef>
                <a:spcPts val="0"/>
              </a:spcBef>
              <a:defRPr spc="-59" sz="3000">
                <a:solidFill>
                  <a:srgbClr val="FFFFFF"/>
                </a:solidFill>
                <a:latin typeface="Canela Deck Bold"/>
                <a:ea typeface="Canela Deck Bold"/>
                <a:cs typeface="Canela Deck Bold"/>
                <a:sym typeface="Canela Deck Bold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Found internet almost as soon as it went public; chat rooms and email most useful.…"/>
          <p:cNvSpPr txBox="1"/>
          <p:nvPr>
            <p:ph type="body" idx="4294967295"/>
          </p:nvPr>
        </p:nvSpPr>
        <p:spPr>
          <a:xfrm>
            <a:off x="3176899" y="2111623"/>
            <a:ext cx="19151064" cy="9492754"/>
          </a:xfrm>
          <a:prstGeom prst="rect">
            <a:avLst/>
          </a:prstGeom>
        </p:spPr>
        <p:txBody>
          <a:bodyPr anchor="t"/>
          <a:lstStyle/>
          <a:p>
            <a:pPr marL="426719" indent="-426719" algn="l" defTabSz="2340805">
              <a:lnSpc>
                <a:spcPct val="80000"/>
              </a:lnSpc>
              <a:spcBef>
                <a:spcPts val="4000"/>
              </a:spcBef>
              <a:buSzPct val="100000"/>
              <a:buChar char="•"/>
              <a:defRPr b="0" sz="3839">
                <a:latin typeface="Proxima Nova Medium"/>
                <a:ea typeface="Proxima Nova Medium"/>
                <a:cs typeface="Proxima Nova Medium"/>
                <a:sym typeface="Proxima Nova Medium"/>
              </a:defRPr>
            </a:pPr>
            <a:r>
              <a:t>Found internet almost as soon as it went public; chat rooms and email most useful.</a:t>
            </a:r>
          </a:p>
          <a:p>
            <a:pPr marL="426719" indent="-426719" algn="l" defTabSz="2340805">
              <a:lnSpc>
                <a:spcPct val="80000"/>
              </a:lnSpc>
              <a:spcBef>
                <a:spcPts val="4000"/>
              </a:spcBef>
              <a:buSzPct val="100000"/>
              <a:buChar char="•"/>
              <a:defRPr b="0" sz="3839">
                <a:latin typeface="Proxima Nova Medium"/>
                <a:ea typeface="Proxima Nova Medium"/>
                <a:cs typeface="Proxima Nova Medium"/>
                <a:sym typeface="Proxima Nova Medium"/>
              </a:defRPr>
            </a:pPr>
            <a:r>
              <a:t>Facebook hooked me at moderate loss stage; enjoy both humorous posts and capability to stay in touch with friends from earlier locations without phone hassles.</a:t>
            </a:r>
          </a:p>
          <a:p>
            <a:pPr marL="426719" indent="-426719" algn="l" defTabSz="2340805">
              <a:lnSpc>
                <a:spcPct val="80000"/>
              </a:lnSpc>
              <a:spcBef>
                <a:spcPts val="4000"/>
              </a:spcBef>
              <a:buSzPct val="100000"/>
              <a:buChar char="•"/>
              <a:defRPr b="0" sz="3839">
                <a:latin typeface="Proxima Nova Medium"/>
                <a:ea typeface="Proxima Nova Medium"/>
                <a:cs typeface="Proxima Nova Medium"/>
                <a:sym typeface="Proxima Nova Medium"/>
              </a:defRPr>
            </a:pPr>
            <a:r>
              <a:t>Began to maintain a website for another organization (SCA) shortly after retirement; thought knew what job entailed until volunteered for same duty in HLAA chapter = oh my!</a:t>
            </a:r>
          </a:p>
          <a:p>
            <a:pPr marL="426719" indent="-426719" algn="l" defTabSz="2340805">
              <a:lnSpc>
                <a:spcPct val="80000"/>
              </a:lnSpc>
              <a:spcBef>
                <a:spcPts val="4000"/>
              </a:spcBef>
              <a:buSzPct val="100000"/>
              <a:buChar char="•"/>
              <a:defRPr b="0" sz="3839">
                <a:latin typeface="Proxima Nova Medium"/>
                <a:ea typeface="Proxima Nova Medium"/>
                <a:cs typeface="Proxima Nova Medium"/>
                <a:sym typeface="Proxima Nova Medium"/>
              </a:defRPr>
            </a:pPr>
            <a:r>
              <a:t>Communicated with others via G-Meet which had captions early in plague; Zoom took most folks and did not have captions - thus made #ZoomIsAwful to get their attention.</a:t>
            </a:r>
          </a:p>
          <a:p>
            <a:pPr marL="426719" indent="-426719" algn="l" defTabSz="2340805">
              <a:lnSpc>
                <a:spcPct val="80000"/>
              </a:lnSpc>
              <a:spcBef>
                <a:spcPts val="4000"/>
              </a:spcBef>
              <a:buSzPct val="100000"/>
              <a:buChar char="•"/>
              <a:defRPr b="0" sz="3839">
                <a:latin typeface="Proxima Nova Medium"/>
                <a:ea typeface="Proxima Nova Medium"/>
                <a:cs typeface="Proxima Nova Medium"/>
                <a:sym typeface="Proxima Nova Medium"/>
              </a:defRPr>
            </a:pPr>
            <a:r>
              <a:t>Apps = Sprint CapTel ok but slow, Notes good for gist + review later, Ava + Otter + etc for groups never got setup or external microphone, innocaption good for calls but 4 employees and 2 hours to set it up. CaptionCall never got better than Sprint’s despite more than a decade later. Nothing works for all situations - division seems to be phone calls vs in-person 1-on-1 vs small meetings.</a:t>
            </a:r>
          </a:p>
          <a:p>
            <a:pPr marL="426719" indent="-426719" algn="l" defTabSz="2340805">
              <a:lnSpc>
                <a:spcPct val="80000"/>
              </a:lnSpc>
              <a:spcBef>
                <a:spcPts val="4000"/>
              </a:spcBef>
              <a:buSzPct val="100000"/>
              <a:buChar char="•"/>
              <a:defRPr b="0" sz="3839">
                <a:latin typeface="Proxima Nova Medium"/>
                <a:ea typeface="Proxima Nova Medium"/>
                <a:cs typeface="Proxima Nova Medium"/>
                <a:sym typeface="Proxima Nova Medium"/>
              </a:defRPr>
            </a:pPr>
            <a:r>
              <a:t>Kept phone mostly to fill out online forms; frustrated when the form blocked “text me”.</a:t>
            </a:r>
          </a:p>
        </p:txBody>
      </p:sp>
      <p:sp>
        <p:nvSpPr>
          <p:cNvPr id="218" name="Slide Number"/>
          <p:cNvSpPr txBox="1"/>
          <p:nvPr>
            <p:ph type="sldNum" sz="quarter" idx="4294967295"/>
          </p:nvPr>
        </p:nvSpPr>
        <p:spPr>
          <a:xfrm>
            <a:off x="12075820" y="13131800"/>
            <a:ext cx="232360" cy="3429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19" name="Social media + internet + apps:"/>
          <p:cNvSpPr txBox="1"/>
          <p:nvPr/>
        </p:nvSpPr>
        <p:spPr>
          <a:xfrm>
            <a:off x="2057400" y="731406"/>
            <a:ext cx="8563580" cy="12589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 defTabSz="825500">
              <a:lnSpc>
                <a:spcPct val="90000"/>
              </a:lnSpc>
              <a:spcBef>
                <a:spcPts val="0"/>
              </a:spcBef>
              <a:defRPr b="1" sz="3900">
                <a:latin typeface="Proxima Nova"/>
                <a:ea typeface="Proxima Nova"/>
                <a:cs typeface="Proxima Nova"/>
                <a:sym typeface="Proxima Nova"/>
              </a:defRPr>
            </a:lvl1pPr>
          </a:lstStyle>
          <a:p>
            <a:pPr/>
            <a:r>
              <a:t>Social media + internet + apps:</a:t>
            </a:r>
          </a:p>
        </p:txBody>
      </p:sp>
      <p:sp>
        <p:nvSpPr>
          <p:cNvPr id="220" name="Rectangle"/>
          <p:cNvSpPr/>
          <p:nvPr/>
        </p:nvSpPr>
        <p:spPr>
          <a:xfrm>
            <a:off x="-7625" y="-8932"/>
            <a:ext cx="24431680" cy="716391"/>
          </a:xfrm>
          <a:prstGeom prst="rect">
            <a:avLst/>
          </a:prstGeom>
          <a:solidFill>
            <a:srgbClr val="00F9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415431">
              <a:lnSpc>
                <a:spcPct val="120000"/>
              </a:lnSpc>
              <a:spcBef>
                <a:spcPts val="0"/>
              </a:spcBef>
              <a:defRPr spc="-59" sz="3000">
                <a:solidFill>
                  <a:srgbClr val="FFFFFF"/>
                </a:solidFill>
                <a:latin typeface="Canela Deck Bold"/>
                <a:ea typeface="Canela Deck Bold"/>
                <a:cs typeface="Canela Deck Bold"/>
                <a:sym typeface="Canela Deck Bold"/>
              </a:defRPr>
            </a:pPr>
          </a:p>
        </p:txBody>
      </p:sp>
      <p:sp>
        <p:nvSpPr>
          <p:cNvPr id="221" name="Rectangle"/>
          <p:cNvSpPr/>
          <p:nvPr/>
        </p:nvSpPr>
        <p:spPr>
          <a:xfrm>
            <a:off x="-7625" y="725890"/>
            <a:ext cx="704138" cy="13044650"/>
          </a:xfrm>
          <a:prstGeom prst="rect">
            <a:avLst/>
          </a:prstGeom>
          <a:solidFill>
            <a:srgbClr val="00F9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415431">
              <a:lnSpc>
                <a:spcPct val="120000"/>
              </a:lnSpc>
              <a:spcBef>
                <a:spcPts val="0"/>
              </a:spcBef>
              <a:defRPr spc="-59" sz="3000">
                <a:solidFill>
                  <a:srgbClr val="FFFFFF"/>
                </a:solidFill>
                <a:latin typeface="Canela Deck Bold"/>
                <a:ea typeface="Canela Deck Bold"/>
                <a:cs typeface="Canela Deck Bold"/>
                <a:sym typeface="Canela Deck Bold"/>
              </a:defRPr>
            </a:pPr>
          </a:p>
        </p:txBody>
      </p:sp>
      <p:sp>
        <p:nvSpPr>
          <p:cNvPr id="222" name="Rectangle"/>
          <p:cNvSpPr/>
          <p:nvPr/>
        </p:nvSpPr>
        <p:spPr>
          <a:xfrm>
            <a:off x="23687487" y="725890"/>
            <a:ext cx="704138" cy="13044650"/>
          </a:xfrm>
          <a:prstGeom prst="rect">
            <a:avLst/>
          </a:prstGeom>
          <a:solidFill>
            <a:srgbClr val="00F9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415431">
              <a:lnSpc>
                <a:spcPct val="120000"/>
              </a:lnSpc>
              <a:spcBef>
                <a:spcPts val="0"/>
              </a:spcBef>
              <a:defRPr spc="-59" sz="3000">
                <a:solidFill>
                  <a:srgbClr val="FFFFFF"/>
                </a:solidFill>
                <a:latin typeface="Canela Deck Bold"/>
                <a:ea typeface="Canela Deck Bold"/>
                <a:cs typeface="Canela Deck Bold"/>
                <a:sym typeface="Canela Deck Bold"/>
              </a:defRPr>
            </a:pPr>
          </a:p>
        </p:txBody>
      </p:sp>
      <p:sp>
        <p:nvSpPr>
          <p:cNvPr id="223" name="Rectangle"/>
          <p:cNvSpPr/>
          <p:nvPr/>
        </p:nvSpPr>
        <p:spPr>
          <a:xfrm>
            <a:off x="703401" y="13029454"/>
            <a:ext cx="22977198" cy="716391"/>
          </a:xfrm>
          <a:prstGeom prst="rect">
            <a:avLst/>
          </a:prstGeom>
          <a:solidFill>
            <a:srgbClr val="00F9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415431">
              <a:lnSpc>
                <a:spcPct val="120000"/>
              </a:lnSpc>
              <a:spcBef>
                <a:spcPts val="0"/>
              </a:spcBef>
              <a:defRPr spc="-59" sz="3000">
                <a:solidFill>
                  <a:srgbClr val="FFFFFF"/>
                </a:solidFill>
                <a:latin typeface="Canela Deck Bold"/>
                <a:ea typeface="Canela Deck Bold"/>
                <a:cs typeface="Canela Deck Bold"/>
                <a:sym typeface="Canela Deck Bold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Trip to New Zealand + Australia as transition to retirement went well due to hearing aids; boat ride nearly lost aids; 1 frustrating day entirely spent dealing with credit card company on phone; 1 flight nearly missed when they changed terminal but  noth"/>
          <p:cNvSpPr txBox="1"/>
          <p:nvPr>
            <p:ph type="body" idx="4294967295"/>
          </p:nvPr>
        </p:nvSpPr>
        <p:spPr>
          <a:xfrm>
            <a:off x="3176899" y="2111623"/>
            <a:ext cx="19151064" cy="9492754"/>
          </a:xfrm>
          <a:prstGeom prst="rect">
            <a:avLst/>
          </a:prstGeom>
        </p:spPr>
        <p:txBody>
          <a:bodyPr anchor="t"/>
          <a:lstStyle/>
          <a:p>
            <a:pPr marL="435609" indent="-435609" algn="l" defTabSz="2389572">
              <a:lnSpc>
                <a:spcPct val="80000"/>
              </a:lnSpc>
              <a:spcBef>
                <a:spcPts val="4100"/>
              </a:spcBef>
              <a:buSzPct val="100000"/>
              <a:buChar char="•"/>
              <a:defRPr b="0" sz="3920">
                <a:latin typeface="Proxima Nova Medium"/>
                <a:ea typeface="Proxima Nova Medium"/>
                <a:cs typeface="Proxima Nova Medium"/>
                <a:sym typeface="Proxima Nova Medium"/>
              </a:defRPr>
            </a:pPr>
            <a:r>
              <a:t>Trip to New Zealand + Australia as transition to retirement went well due to hearing aids; boat ride nearly lost aids; 1 frustrating day entirely spent dealing with credit card company on phone; 1 flight nearly missed when they changed terminal but  nothing visible on airport’s screens til last possible moment.</a:t>
            </a:r>
          </a:p>
          <a:p>
            <a:pPr marL="435609" indent="-435609" algn="l" defTabSz="2389572">
              <a:lnSpc>
                <a:spcPct val="80000"/>
              </a:lnSpc>
              <a:spcBef>
                <a:spcPts val="4100"/>
              </a:spcBef>
              <a:buSzPct val="100000"/>
              <a:buChar char="•"/>
              <a:defRPr b="0" sz="3920">
                <a:latin typeface="Proxima Nova Medium"/>
                <a:ea typeface="Proxima Nova Medium"/>
                <a:cs typeface="Proxima Nova Medium"/>
                <a:sym typeface="Proxima Nova Medium"/>
              </a:defRPr>
            </a:pPr>
            <a:r>
              <a:t>Moved to Maine; internet out for full week each of first 4 years = moved over 1 town; text to 911 began in ME shortly after that = drat; ears no longer heard approaching vehicles + too brief visibility = moved to other side of first town.</a:t>
            </a:r>
          </a:p>
          <a:p>
            <a:pPr marL="435609" indent="-435609" algn="l" defTabSz="2389572">
              <a:lnSpc>
                <a:spcPct val="80000"/>
              </a:lnSpc>
              <a:spcBef>
                <a:spcPts val="4100"/>
              </a:spcBef>
              <a:buSzPct val="100000"/>
              <a:buChar char="•"/>
              <a:defRPr b="0" sz="3920">
                <a:latin typeface="Proxima Nova Medium"/>
                <a:ea typeface="Proxima Nova Medium"/>
                <a:cs typeface="Proxima Nova Medium"/>
                <a:sym typeface="Proxima Nova Medium"/>
              </a:defRPr>
            </a:pPr>
            <a:r>
              <a:t>Lost drivers license to snow shoveling; happened to find BMV form `Certification of Deafness or Hard of Hearing`; license now has an icon on it to let police (etc.) know why I might not respond to verbal commands.</a:t>
            </a:r>
          </a:p>
          <a:p>
            <a:pPr marL="435609" indent="-435609" algn="l" defTabSz="2389572">
              <a:lnSpc>
                <a:spcPct val="80000"/>
              </a:lnSpc>
              <a:spcBef>
                <a:spcPts val="4100"/>
              </a:spcBef>
              <a:buSzPct val="100000"/>
              <a:buChar char="•"/>
              <a:defRPr b="0" sz="3920">
                <a:latin typeface="Proxima Nova Medium"/>
                <a:ea typeface="Proxima Nova Medium"/>
                <a:cs typeface="Proxima Nova Medium"/>
                <a:sym typeface="Proxima Nova Medium"/>
              </a:defRPr>
            </a:pPr>
            <a:r>
              <a:t>Evaluated for c.i. = nope; drove 5 hours each way just to schedule an appointment at MA Eye &amp; Ear due to regulation restrictions leaving voice phone sole other option.</a:t>
            </a:r>
          </a:p>
          <a:p>
            <a:pPr marL="435609" indent="-435609" algn="l" defTabSz="2389572">
              <a:lnSpc>
                <a:spcPct val="80000"/>
              </a:lnSpc>
              <a:spcBef>
                <a:spcPts val="4100"/>
              </a:spcBef>
              <a:buSzPct val="100000"/>
              <a:buChar char="•"/>
              <a:defRPr b="0" sz="3920">
                <a:latin typeface="Proxima Nova Medium"/>
                <a:ea typeface="Proxima Nova Medium"/>
                <a:cs typeface="Proxima Nova Medium"/>
                <a:sym typeface="Proxima Nova Medium"/>
              </a:defRPr>
            </a:pPr>
            <a:r>
              <a:t>Trying to convince talkers they were wasting our time: “Voices might as well be coming from Andromeda galaxy” and “I hear in-person at arm’s length”.</a:t>
            </a:r>
          </a:p>
        </p:txBody>
      </p:sp>
      <p:sp>
        <p:nvSpPr>
          <p:cNvPr id="226" name="Slide Number"/>
          <p:cNvSpPr txBox="1"/>
          <p:nvPr>
            <p:ph type="sldNum" sz="quarter" idx="4294967295"/>
          </p:nvPr>
        </p:nvSpPr>
        <p:spPr>
          <a:xfrm>
            <a:off x="12074804" y="13131800"/>
            <a:ext cx="234392" cy="3429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27" name="Retirement; ears move me:"/>
          <p:cNvSpPr txBox="1"/>
          <p:nvPr/>
        </p:nvSpPr>
        <p:spPr>
          <a:xfrm>
            <a:off x="2057400" y="731406"/>
            <a:ext cx="6337376" cy="12589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 defTabSz="825500">
              <a:lnSpc>
                <a:spcPct val="90000"/>
              </a:lnSpc>
              <a:spcBef>
                <a:spcPts val="0"/>
              </a:spcBef>
              <a:defRPr b="1" sz="3900">
                <a:latin typeface="Proxima Nova"/>
                <a:ea typeface="Proxima Nova"/>
                <a:cs typeface="Proxima Nova"/>
                <a:sym typeface="Proxima Nova"/>
              </a:defRPr>
            </a:lvl1pPr>
          </a:lstStyle>
          <a:p>
            <a:pPr/>
            <a:r>
              <a:t>Retirement; ears move me:</a:t>
            </a:r>
          </a:p>
        </p:txBody>
      </p:sp>
      <p:sp>
        <p:nvSpPr>
          <p:cNvPr id="228" name="Rectangle"/>
          <p:cNvSpPr/>
          <p:nvPr/>
        </p:nvSpPr>
        <p:spPr>
          <a:xfrm>
            <a:off x="-7625" y="-8932"/>
            <a:ext cx="24431680" cy="716391"/>
          </a:xfrm>
          <a:prstGeom prst="rect">
            <a:avLst/>
          </a:prstGeom>
          <a:solidFill>
            <a:srgbClr val="00F9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415431">
              <a:lnSpc>
                <a:spcPct val="120000"/>
              </a:lnSpc>
              <a:spcBef>
                <a:spcPts val="0"/>
              </a:spcBef>
              <a:defRPr spc="-59" sz="3000">
                <a:solidFill>
                  <a:srgbClr val="FFFFFF"/>
                </a:solidFill>
                <a:latin typeface="Canela Deck Bold"/>
                <a:ea typeface="Canela Deck Bold"/>
                <a:cs typeface="Canela Deck Bold"/>
                <a:sym typeface="Canela Deck Bold"/>
              </a:defRPr>
            </a:pPr>
          </a:p>
        </p:txBody>
      </p:sp>
      <p:sp>
        <p:nvSpPr>
          <p:cNvPr id="229" name="Rectangle"/>
          <p:cNvSpPr/>
          <p:nvPr/>
        </p:nvSpPr>
        <p:spPr>
          <a:xfrm>
            <a:off x="-7625" y="725890"/>
            <a:ext cx="704138" cy="13044650"/>
          </a:xfrm>
          <a:prstGeom prst="rect">
            <a:avLst/>
          </a:prstGeom>
          <a:solidFill>
            <a:srgbClr val="00F9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415431">
              <a:lnSpc>
                <a:spcPct val="120000"/>
              </a:lnSpc>
              <a:spcBef>
                <a:spcPts val="0"/>
              </a:spcBef>
              <a:defRPr spc="-59" sz="3000">
                <a:solidFill>
                  <a:srgbClr val="FFFFFF"/>
                </a:solidFill>
                <a:latin typeface="Canela Deck Bold"/>
                <a:ea typeface="Canela Deck Bold"/>
                <a:cs typeface="Canela Deck Bold"/>
                <a:sym typeface="Canela Deck Bold"/>
              </a:defRPr>
            </a:pPr>
          </a:p>
        </p:txBody>
      </p:sp>
      <p:sp>
        <p:nvSpPr>
          <p:cNvPr id="230" name="Rectangle"/>
          <p:cNvSpPr/>
          <p:nvPr/>
        </p:nvSpPr>
        <p:spPr>
          <a:xfrm>
            <a:off x="23687487" y="725890"/>
            <a:ext cx="704138" cy="13044650"/>
          </a:xfrm>
          <a:prstGeom prst="rect">
            <a:avLst/>
          </a:prstGeom>
          <a:solidFill>
            <a:srgbClr val="00F9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415431">
              <a:lnSpc>
                <a:spcPct val="120000"/>
              </a:lnSpc>
              <a:spcBef>
                <a:spcPts val="0"/>
              </a:spcBef>
              <a:defRPr spc="-59" sz="3000">
                <a:solidFill>
                  <a:srgbClr val="FFFFFF"/>
                </a:solidFill>
                <a:latin typeface="Canela Deck Bold"/>
                <a:ea typeface="Canela Deck Bold"/>
                <a:cs typeface="Canela Deck Bold"/>
                <a:sym typeface="Canela Deck Bold"/>
              </a:defRPr>
            </a:pPr>
          </a:p>
        </p:txBody>
      </p:sp>
      <p:sp>
        <p:nvSpPr>
          <p:cNvPr id="231" name="Rectangle"/>
          <p:cNvSpPr/>
          <p:nvPr/>
        </p:nvSpPr>
        <p:spPr>
          <a:xfrm>
            <a:off x="703401" y="13029454"/>
            <a:ext cx="22977198" cy="716391"/>
          </a:xfrm>
          <a:prstGeom prst="rect">
            <a:avLst/>
          </a:prstGeom>
          <a:solidFill>
            <a:srgbClr val="00F9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415431">
              <a:lnSpc>
                <a:spcPct val="120000"/>
              </a:lnSpc>
              <a:spcBef>
                <a:spcPts val="0"/>
              </a:spcBef>
              <a:defRPr spc="-59" sz="3000">
                <a:solidFill>
                  <a:srgbClr val="FFFFFF"/>
                </a:solidFill>
                <a:latin typeface="Canela Deck Bold"/>
                <a:ea typeface="Canela Deck Bold"/>
                <a:cs typeface="Canela Deck Bold"/>
                <a:sym typeface="Canela Deck Bold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9_Lookbook">
  <a:themeElements>
    <a:clrScheme name="29_Lookbook">
      <a:dk1>
        <a:srgbClr val="000000"/>
      </a:dk1>
      <a:lt1>
        <a:srgbClr val="F6F7F2"/>
      </a:lt1>
      <a:dk2>
        <a:srgbClr val="5E5E5E"/>
      </a:dk2>
      <a:lt2>
        <a:srgbClr val="D5D5D5"/>
      </a:lt2>
      <a:accent1>
        <a:srgbClr val="B9CAD3"/>
      </a:accent1>
      <a:accent2>
        <a:srgbClr val="8CBAD7"/>
      </a:accent2>
      <a:accent3>
        <a:srgbClr val="B5AFC4"/>
      </a:accent3>
      <a:accent4>
        <a:srgbClr val="E8A6B1"/>
      </a:accent4>
      <a:accent5>
        <a:srgbClr val="FF8A6E"/>
      </a:accent5>
      <a:accent6>
        <a:srgbClr val="E2CF91"/>
      </a:accent6>
      <a:hlink>
        <a:srgbClr val="0000FF"/>
      </a:hlink>
      <a:folHlink>
        <a:srgbClr val="FF00FF"/>
      </a:folHlink>
    </a:clrScheme>
    <a:fontScheme name="29_Lookbook">
      <a:majorFont>
        <a:latin typeface="Canela Bold"/>
        <a:ea typeface="Canela Bold"/>
        <a:cs typeface="Canela Bold"/>
      </a:majorFont>
      <a:minorFont>
        <a:latin typeface="Canela Bold"/>
        <a:ea typeface="Canela Bold"/>
        <a:cs typeface="Canela Bold"/>
      </a:minorFont>
    </a:fontScheme>
    <a:fmtScheme name="29_Lookboo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415431" rtl="0" fontAlgn="auto" latinLnBrk="0" hangingPunct="0">
          <a:lnSpc>
            <a:spcPct val="12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-59" strike="noStrike" sz="3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Canela Deck Bold"/>
            <a:ea typeface="Canela Deck Bold"/>
            <a:cs typeface="Canela Deck Bold"/>
            <a:sym typeface="Canela Deck 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2438338" rtl="0" fontAlgn="auto" latinLnBrk="0" hangingPunct="0">
          <a:lnSpc>
            <a:spcPct val="80000"/>
          </a:lnSpc>
          <a:spcBef>
            <a:spcPts val="42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Proxima Nova Medium"/>
            <a:ea typeface="Proxima Nova Medium"/>
            <a:cs typeface="Proxima Nova Medium"/>
            <a:sym typeface="Proxima Nova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9_Lookbook">
  <a:themeElements>
    <a:clrScheme name="29_Lookbook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B9CAD3"/>
      </a:accent1>
      <a:accent2>
        <a:srgbClr val="8CBAD7"/>
      </a:accent2>
      <a:accent3>
        <a:srgbClr val="B5AFC4"/>
      </a:accent3>
      <a:accent4>
        <a:srgbClr val="E8A6B1"/>
      </a:accent4>
      <a:accent5>
        <a:srgbClr val="FF8A6E"/>
      </a:accent5>
      <a:accent6>
        <a:srgbClr val="E2CF91"/>
      </a:accent6>
      <a:hlink>
        <a:srgbClr val="0000FF"/>
      </a:hlink>
      <a:folHlink>
        <a:srgbClr val="FF00FF"/>
      </a:folHlink>
    </a:clrScheme>
    <a:fontScheme name="29_Lookbook">
      <a:majorFont>
        <a:latin typeface="Canela Bold"/>
        <a:ea typeface="Canela Bold"/>
        <a:cs typeface="Canela Bold"/>
      </a:majorFont>
      <a:minorFont>
        <a:latin typeface="Canela Bold"/>
        <a:ea typeface="Canela Bold"/>
        <a:cs typeface="Canela Bold"/>
      </a:minorFont>
    </a:fontScheme>
    <a:fmtScheme name="29_Lookboo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415431" rtl="0" fontAlgn="auto" latinLnBrk="0" hangingPunct="0">
          <a:lnSpc>
            <a:spcPct val="12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-59" strike="noStrike" sz="3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Canela Deck Bold"/>
            <a:ea typeface="Canela Deck Bold"/>
            <a:cs typeface="Canela Deck Bold"/>
            <a:sym typeface="Canela Deck 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2438338" rtl="0" fontAlgn="auto" latinLnBrk="0" hangingPunct="0">
          <a:lnSpc>
            <a:spcPct val="80000"/>
          </a:lnSpc>
          <a:spcBef>
            <a:spcPts val="42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Proxima Nova Medium"/>
            <a:ea typeface="Proxima Nova Medium"/>
            <a:cs typeface="Proxima Nova Medium"/>
            <a:sym typeface="Proxima Nova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